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7" r:id="rId5"/>
    <p:sldId id="259" r:id="rId6"/>
    <p:sldId id="260" r:id="rId7"/>
    <p:sldId id="261" r:id="rId8"/>
    <p:sldId id="267" r:id="rId9"/>
    <p:sldId id="262" r:id="rId10"/>
    <p:sldId id="268" r:id="rId11"/>
    <p:sldId id="274" r:id="rId12"/>
    <p:sldId id="270" r:id="rId13"/>
    <p:sldId id="271" r:id="rId14"/>
    <p:sldId id="272" r:id="rId15"/>
    <p:sldId id="275" r:id="rId16"/>
    <p:sldId id="26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8" d="100"/>
          <a:sy n="68" d="100"/>
        </p:scale>
        <p:origin x="81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slideLayouts/_rels/slideLayout1.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3.jpe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2.jpe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2.jpeg"/><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2.jpeg"/><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image" Target="../media/image2.jpeg"/><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2.jpeg"/><Relationship Id="rId2" Type="http://schemas.openxmlformats.org/officeDocument/2006/relationships/tags" Target="../tags/tag8.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2.jpeg"/><Relationship Id="rId2" Type="http://schemas.openxmlformats.org/officeDocument/2006/relationships/tags" Target="../tags/tag10.xml"/><Relationship Id="rId1" Type="http://schemas.openxmlformats.org/officeDocument/2006/relationships/vmlDrawing" Target="../drawings/vmlDrawing8.v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2.xml"/><Relationship Id="rId1" Type="http://schemas.openxmlformats.org/officeDocument/2006/relationships/vmlDrawing" Target="../drawings/vmlDrawing9.vml"/><Relationship Id="rId6" Type="http://schemas.openxmlformats.org/officeDocument/2006/relationships/image" Target="../media/image2.jpeg"/><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vmlDrawing" Target="../drawings/vmlDrawing10.vml"/><Relationship Id="rId5" Type="http://schemas.openxmlformats.org/officeDocument/2006/relationships/image" Target="../media/image4.emf"/><Relationship Id="rId4" Type="http://schemas.openxmlformats.org/officeDocument/2006/relationships/oleObject" Target="../embeddings/oleObject10.bin"/></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681" y="1681"/>
          <a:ext cx="1679" cy="1680"/>
        </p:xfrm>
        <a:graphic>
          <a:graphicData uri="http://schemas.openxmlformats.org/presentationml/2006/ole">
            <mc:AlternateContent xmlns:mc="http://schemas.openxmlformats.org/markup-compatibility/2006">
              <mc:Choice xmlns:v="urn:schemas-microsoft-com:vml" Requires="v">
                <p:oleObj spid="_x0000_s208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681" y="1681"/>
                        <a:ext cx="1679" cy="1680"/>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67980" cy="168006"/>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ts val="3598"/>
              </a:lnSpc>
              <a:spcBef>
                <a:spcPct val="0"/>
              </a:spcBef>
              <a:spcAft>
                <a:spcPct val="0"/>
              </a:spcAft>
            </a:pPr>
            <a:endParaRPr lang="en-US" sz="2963" b="1" i="0" baseline="0" dirty="0">
              <a:solidFill>
                <a:schemeClr val="tx1"/>
              </a:solidFill>
              <a:latin typeface="Arial"/>
              <a:ea typeface="+mj-ea"/>
              <a:cs typeface="Arial"/>
              <a:sym typeface="Arial"/>
            </a:endParaRPr>
          </a:p>
        </p:txBody>
      </p:sp>
      <p:sp>
        <p:nvSpPr>
          <p:cNvPr id="5" name="Rectangle 4"/>
          <p:cNvSpPr/>
          <p:nvPr userDrawn="1"/>
        </p:nvSpPr>
        <p:spPr>
          <a:xfrm>
            <a:off x="1" y="1"/>
            <a:ext cx="12192000" cy="6858000"/>
          </a:xfrm>
          <a:prstGeom prst="rect">
            <a:avLst/>
          </a:prstGeom>
          <a:solidFill>
            <a:schemeClr val="bg2">
              <a:lumMod val="75000"/>
            </a:schemeClr>
          </a:solidFill>
        </p:spPr>
        <p:txBody>
          <a:bodyPr lIns="91435" tIns="45717" rIns="91435" bIns="45717" rtlCol="0" anchor="ctr"/>
          <a:lstStyle/>
          <a:p>
            <a:pPr algn="ctr"/>
            <a:endParaRPr lang="en-US" sz="1905"/>
          </a:p>
        </p:txBody>
      </p:sp>
      <p:sp>
        <p:nvSpPr>
          <p:cNvPr id="10" name="Rectangle 9"/>
          <p:cNvSpPr/>
          <p:nvPr userDrawn="1"/>
        </p:nvSpPr>
        <p:spPr>
          <a:xfrm>
            <a:off x="2667617" y="1"/>
            <a:ext cx="6856765" cy="6858000"/>
          </a:xfrm>
          <a:prstGeom prst="rect">
            <a:avLst/>
          </a:prstGeom>
          <a:solidFill>
            <a:schemeClr val="bg1">
              <a:alpha val="50196"/>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35" tIns="45717" rIns="91435" bIns="45717" rtlCol="0" anchor="ctr"/>
          <a:lstStyle/>
          <a:p>
            <a:pPr algn="ctr"/>
            <a:endParaRPr lang="en-US" sz="2010">
              <a:solidFill>
                <a:schemeClr val="tx1"/>
              </a:solidFill>
            </a:endParaRPr>
          </a:p>
        </p:txBody>
      </p:sp>
      <p:sp>
        <p:nvSpPr>
          <p:cNvPr id="7" name="Rectangle 5"/>
          <p:cNvSpPr>
            <a:spLocks noGrp="1" noChangeArrowheads="1"/>
          </p:cNvSpPr>
          <p:nvPr>
            <p:ph type="ctrTitle" hasCustomPrompt="1"/>
          </p:nvPr>
        </p:nvSpPr>
        <p:spPr>
          <a:xfrm>
            <a:off x="922866" y="5175640"/>
            <a:ext cx="10316634" cy="571500"/>
          </a:xfrm>
        </p:spPr>
        <p:txBody>
          <a:bodyPr/>
          <a:lstStyle>
            <a:lvl1pPr algn="ctr">
              <a:defRPr sz="2963" b="1" i="0" baseline="0">
                <a:solidFill>
                  <a:schemeClr val="tx1"/>
                </a:solidFill>
              </a:defRPr>
            </a:lvl1pPr>
          </a:lstStyle>
          <a:p>
            <a:pPr lvl="0"/>
            <a:r>
              <a:rPr lang="en-US" noProof="0" dirty="0"/>
              <a:t>Click to edit headline</a:t>
            </a:r>
          </a:p>
        </p:txBody>
      </p:sp>
      <p:sp>
        <p:nvSpPr>
          <p:cNvPr id="8" name="Rectangle 6"/>
          <p:cNvSpPr>
            <a:spLocks noGrp="1" noChangeArrowheads="1"/>
          </p:cNvSpPr>
          <p:nvPr>
            <p:ph type="subTitle" idx="1" hasCustomPrompt="1"/>
          </p:nvPr>
        </p:nvSpPr>
        <p:spPr>
          <a:xfrm>
            <a:off x="1813984" y="5690216"/>
            <a:ext cx="8534401" cy="811172"/>
          </a:xfrm>
        </p:spPr>
        <p:txBody>
          <a:bodyPr>
            <a:normAutofit/>
          </a:bodyPr>
          <a:lstStyle>
            <a:lvl1pPr marL="0" indent="0" algn="ctr">
              <a:buFont typeface="Symbol" pitchFamily="18" charset="2"/>
              <a:buNone/>
              <a:defRPr sz="1693" baseline="0"/>
            </a:lvl1pPr>
          </a:lstStyle>
          <a:p>
            <a:pPr lvl="0"/>
            <a:r>
              <a:rPr lang="en-US" noProof="0" dirty="0"/>
              <a:t>Click to edit subtitle</a:t>
            </a:r>
          </a:p>
        </p:txBody>
      </p:sp>
      <p:pic>
        <p:nvPicPr>
          <p:cNvPr id="11" name="Bildobjekt 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143671" y="2476525"/>
            <a:ext cx="1904657" cy="1904949"/>
          </a:xfrm>
          <a:prstGeom prst="rect">
            <a:avLst/>
          </a:prstGeom>
          <a:ln w="12700">
            <a:noFill/>
          </a:ln>
        </p:spPr>
      </p:pic>
    </p:spTree>
    <p:extLst>
      <p:ext uri="{BB962C8B-B14F-4D97-AF65-F5344CB8AC3E}">
        <p14:creationId xmlns:p14="http://schemas.microsoft.com/office/powerpoint/2010/main" val="17826803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olvo Brand Colors">
    <p:spTree>
      <p:nvGrpSpPr>
        <p:cNvPr id="1" name=""/>
        <p:cNvGrpSpPr/>
        <p:nvPr/>
      </p:nvGrpSpPr>
      <p:grpSpPr>
        <a:xfrm>
          <a:off x="0" y="0"/>
          <a:ext cx="0" cy="0"/>
          <a:chOff x="0" y="0"/>
          <a:chExt cx="0" cy="0"/>
        </a:xfrm>
      </p:grpSpPr>
      <p:sp>
        <p:nvSpPr>
          <p:cNvPr id="74" name="Rectangle 73"/>
          <p:cNvSpPr/>
          <p:nvPr userDrawn="1"/>
        </p:nvSpPr>
        <p:spPr>
          <a:xfrm>
            <a:off x="1" y="1"/>
            <a:ext cx="12192000" cy="6858000"/>
          </a:xfrm>
          <a:prstGeom prst="rect">
            <a:avLst/>
          </a:prstGeom>
          <a:solidFill>
            <a:schemeClr val="bg1"/>
          </a:solidFill>
          <a:ln w="3175">
            <a:no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21913" tIns="60956" rIns="121913" bIns="60956" numCol="1" spcCol="0" rtlCol="0" fromWordArt="0" anchor="ctr" anchorCtr="0" forceAA="0" compatLnSpc="1">
            <a:prstTxWarp prst="textNoShape">
              <a:avLst/>
            </a:prstTxWarp>
            <a:noAutofit/>
          </a:bodyPr>
          <a:lstStyle/>
          <a:p>
            <a:pPr algn="ctr"/>
            <a:endParaRPr lang="sv-SE" sz="1905">
              <a:solidFill>
                <a:schemeClr val="tx1"/>
              </a:solidFill>
            </a:endParaRPr>
          </a:p>
        </p:txBody>
      </p:sp>
      <p:sp>
        <p:nvSpPr>
          <p:cNvPr id="76" name="Rectangle 59"/>
          <p:cNvSpPr/>
          <p:nvPr userDrawn="1"/>
        </p:nvSpPr>
        <p:spPr>
          <a:xfrm>
            <a:off x="668218" y="312138"/>
            <a:ext cx="7725114" cy="660494"/>
          </a:xfrm>
          <a:prstGeom prst="rect">
            <a:avLst/>
          </a:prstGeom>
        </p:spPr>
        <p:txBody>
          <a:bodyPr wrap="none" lIns="121913" tIns="60956" rIns="121913" bIns="60956">
            <a:spAutoFit/>
          </a:bodyPr>
          <a:lstStyle/>
          <a:p>
            <a:r>
              <a:rPr lang="sv-SE" sz="3492" b="1" kern="1200" spc="-107" baseline="0" dirty="0">
                <a:solidFill>
                  <a:schemeClr val="tx1"/>
                </a:solidFill>
                <a:latin typeface="Arial" panose="020B0604020202020204" pitchFamily="34" charset="0"/>
                <a:ea typeface="+mn-ea"/>
                <a:cs typeface="Arial" panose="020B0604020202020204" pitchFamily="34" charset="0"/>
              </a:rPr>
              <a:t>Volvo brand </a:t>
            </a:r>
            <a:r>
              <a:rPr lang="en-US" sz="3492" b="1" kern="1200" spc="-107" baseline="0" noProof="0" dirty="0">
                <a:solidFill>
                  <a:schemeClr val="tx1"/>
                </a:solidFill>
                <a:latin typeface="Arial" panose="020B0604020202020204" pitchFamily="34" charset="0"/>
                <a:ea typeface="+mn-ea"/>
                <a:cs typeface="Arial" panose="020B0604020202020204" pitchFamily="34" charset="0"/>
              </a:rPr>
              <a:t>profile</a:t>
            </a:r>
            <a:r>
              <a:rPr lang="sv-SE" sz="3492" b="1" kern="1200" spc="-107" baseline="0" dirty="0">
                <a:solidFill>
                  <a:schemeClr val="tx1"/>
                </a:solidFill>
                <a:latin typeface="Arial" panose="020B0604020202020204" pitchFamily="34" charset="0"/>
                <a:ea typeface="+mn-ea"/>
                <a:cs typeface="Arial" panose="020B0604020202020204" pitchFamily="34" charset="0"/>
              </a:rPr>
              <a:t> and accent colors</a:t>
            </a:r>
          </a:p>
        </p:txBody>
      </p:sp>
      <p:sp>
        <p:nvSpPr>
          <p:cNvPr id="70" name="Text Placeholder 5"/>
          <p:cNvSpPr>
            <a:spLocks noGrp="1"/>
          </p:cNvSpPr>
          <p:nvPr>
            <p:ph type="body" sz="quarter" idx="26" hasCustomPrompt="1"/>
          </p:nvPr>
        </p:nvSpPr>
        <p:spPr>
          <a:xfrm>
            <a:off x="9292612" y="3983807"/>
            <a:ext cx="336001" cy="336000"/>
          </a:xfrm>
          <a:prstGeom prst="ellipse">
            <a:avLst/>
          </a:prstGeom>
          <a:solidFill>
            <a:srgbClr val="DA4451"/>
          </a:solidFill>
        </p:spPr>
        <p:txBody>
          <a:bodyPr anchor="ctr" anchorCtr="1">
            <a:noAutofit/>
          </a:bodyPr>
          <a:lstStyle>
            <a:lvl1pPr marL="0" indent="0" algn="ctr">
              <a:buNone/>
              <a:defRPr sz="2116">
                <a:solidFill>
                  <a:schemeClr val="tx1"/>
                </a:solidFill>
              </a:defRPr>
            </a:lvl1pPr>
          </a:lstStyle>
          <a:p>
            <a:pPr lvl="0"/>
            <a:r>
              <a:rPr lang="en-US"/>
              <a:t> </a:t>
            </a:r>
          </a:p>
        </p:txBody>
      </p:sp>
      <p:sp>
        <p:nvSpPr>
          <p:cNvPr id="71" name="Rectangle 81"/>
          <p:cNvSpPr/>
          <p:nvPr userDrawn="1"/>
        </p:nvSpPr>
        <p:spPr>
          <a:xfrm>
            <a:off x="653615" y="958842"/>
            <a:ext cx="4851791" cy="731602"/>
          </a:xfrm>
          <a:prstGeom prst="rect">
            <a:avLst/>
          </a:prstGeom>
        </p:spPr>
        <p:txBody>
          <a:bodyPr wrap="square" lIns="121913" tIns="60956" rIns="121913" bIns="60956">
            <a:spAutoFit/>
          </a:bodyPr>
          <a:lstStyle/>
          <a:p>
            <a:pPr marL="0" indent="0">
              <a:spcBef>
                <a:spcPts val="267"/>
              </a:spcBef>
              <a:buNone/>
            </a:pPr>
            <a:r>
              <a:rPr lang="en-US" sz="1376" b="1" baseline="0" dirty="0">
                <a:solidFill>
                  <a:schemeClr val="tx1"/>
                </a:solidFill>
              </a:rPr>
              <a:t>Profile colors</a:t>
            </a:r>
          </a:p>
          <a:p>
            <a:pPr marL="0" indent="0">
              <a:spcBef>
                <a:spcPts val="267"/>
              </a:spcBef>
              <a:buNone/>
            </a:pPr>
            <a:r>
              <a:rPr lang="en-US" sz="1164" baseline="0" dirty="0">
                <a:solidFill>
                  <a:schemeClr val="tx1"/>
                </a:solidFill>
              </a:rPr>
              <a:t>These are our primary colors for decorative purposes. </a:t>
            </a:r>
            <a:br>
              <a:rPr lang="en-US" sz="1164" baseline="0" dirty="0">
                <a:solidFill>
                  <a:schemeClr val="tx1"/>
                </a:solidFill>
              </a:rPr>
            </a:br>
            <a:r>
              <a:rPr lang="en-US" sz="1164" baseline="0" dirty="0">
                <a:solidFill>
                  <a:schemeClr val="tx1"/>
                </a:solidFill>
              </a:rPr>
              <a:t>Use each color in 100%. (Avoid to use the tints and shades.) </a:t>
            </a:r>
          </a:p>
        </p:txBody>
      </p:sp>
      <p:cxnSp>
        <p:nvCxnSpPr>
          <p:cNvPr id="73" name="Rak 2"/>
          <p:cNvCxnSpPr/>
          <p:nvPr userDrawn="1"/>
        </p:nvCxnSpPr>
        <p:spPr>
          <a:xfrm>
            <a:off x="1215312" y="2514272"/>
            <a:ext cx="892766" cy="0"/>
          </a:xfrm>
          <a:prstGeom prst="line">
            <a:avLst/>
          </a:prstGeom>
          <a:ln w="952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Rak 89"/>
          <p:cNvCxnSpPr/>
          <p:nvPr userDrawn="1"/>
        </p:nvCxnSpPr>
        <p:spPr>
          <a:xfrm>
            <a:off x="2292389" y="2515888"/>
            <a:ext cx="1021088" cy="0"/>
          </a:xfrm>
          <a:prstGeom prst="line">
            <a:avLst/>
          </a:prstGeom>
          <a:ln w="952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Rak 91"/>
          <p:cNvCxnSpPr/>
          <p:nvPr userDrawn="1"/>
        </p:nvCxnSpPr>
        <p:spPr>
          <a:xfrm>
            <a:off x="1215312" y="2065027"/>
            <a:ext cx="892766" cy="0"/>
          </a:xfrm>
          <a:prstGeom prst="line">
            <a:avLst/>
          </a:prstGeom>
          <a:ln w="952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Rak 92"/>
          <p:cNvCxnSpPr/>
          <p:nvPr userDrawn="1"/>
        </p:nvCxnSpPr>
        <p:spPr>
          <a:xfrm>
            <a:off x="2292389" y="2066643"/>
            <a:ext cx="1021088" cy="0"/>
          </a:xfrm>
          <a:prstGeom prst="line">
            <a:avLst/>
          </a:prstGeom>
          <a:ln w="952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 name="Rak 95"/>
          <p:cNvCxnSpPr/>
          <p:nvPr userDrawn="1"/>
        </p:nvCxnSpPr>
        <p:spPr>
          <a:xfrm>
            <a:off x="1215312" y="2960314"/>
            <a:ext cx="892766" cy="0"/>
          </a:xfrm>
          <a:prstGeom prst="line">
            <a:avLst/>
          </a:prstGeom>
          <a:ln w="952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3" name="Rak 96"/>
          <p:cNvCxnSpPr/>
          <p:nvPr userDrawn="1"/>
        </p:nvCxnSpPr>
        <p:spPr>
          <a:xfrm>
            <a:off x="2292389" y="2961930"/>
            <a:ext cx="1021088" cy="0"/>
          </a:xfrm>
          <a:prstGeom prst="line">
            <a:avLst/>
          </a:prstGeom>
          <a:ln w="952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Rak 97"/>
          <p:cNvCxnSpPr/>
          <p:nvPr userDrawn="1"/>
        </p:nvCxnSpPr>
        <p:spPr>
          <a:xfrm>
            <a:off x="1215312" y="3400342"/>
            <a:ext cx="892766" cy="0"/>
          </a:xfrm>
          <a:prstGeom prst="line">
            <a:avLst/>
          </a:prstGeom>
          <a:ln w="952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Rak 98"/>
          <p:cNvCxnSpPr/>
          <p:nvPr userDrawn="1"/>
        </p:nvCxnSpPr>
        <p:spPr>
          <a:xfrm>
            <a:off x="2292389" y="3401958"/>
            <a:ext cx="1021088" cy="0"/>
          </a:xfrm>
          <a:prstGeom prst="line">
            <a:avLst/>
          </a:prstGeom>
          <a:ln w="952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Rak 99"/>
          <p:cNvCxnSpPr/>
          <p:nvPr userDrawn="1"/>
        </p:nvCxnSpPr>
        <p:spPr>
          <a:xfrm>
            <a:off x="1215312" y="3845835"/>
            <a:ext cx="892766" cy="0"/>
          </a:xfrm>
          <a:prstGeom prst="line">
            <a:avLst/>
          </a:prstGeom>
          <a:ln w="952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Rak 100"/>
          <p:cNvCxnSpPr/>
          <p:nvPr userDrawn="1"/>
        </p:nvCxnSpPr>
        <p:spPr>
          <a:xfrm>
            <a:off x="2292389" y="3847451"/>
            <a:ext cx="1021088" cy="0"/>
          </a:xfrm>
          <a:prstGeom prst="line">
            <a:avLst/>
          </a:prstGeom>
          <a:ln w="952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Rak 101"/>
          <p:cNvCxnSpPr/>
          <p:nvPr userDrawn="1"/>
        </p:nvCxnSpPr>
        <p:spPr>
          <a:xfrm>
            <a:off x="1215312" y="4291328"/>
            <a:ext cx="892766" cy="0"/>
          </a:xfrm>
          <a:prstGeom prst="line">
            <a:avLst/>
          </a:prstGeom>
          <a:ln w="952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Rak 102"/>
          <p:cNvCxnSpPr/>
          <p:nvPr userDrawn="1"/>
        </p:nvCxnSpPr>
        <p:spPr>
          <a:xfrm>
            <a:off x="2292389" y="4292944"/>
            <a:ext cx="1021088" cy="0"/>
          </a:xfrm>
          <a:prstGeom prst="line">
            <a:avLst/>
          </a:prstGeom>
          <a:ln w="952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Rak 103"/>
          <p:cNvCxnSpPr/>
          <p:nvPr userDrawn="1"/>
        </p:nvCxnSpPr>
        <p:spPr>
          <a:xfrm>
            <a:off x="1215312" y="4738731"/>
            <a:ext cx="892766" cy="0"/>
          </a:xfrm>
          <a:prstGeom prst="line">
            <a:avLst/>
          </a:prstGeom>
          <a:ln w="952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Rak 104"/>
          <p:cNvCxnSpPr/>
          <p:nvPr userDrawn="1"/>
        </p:nvCxnSpPr>
        <p:spPr>
          <a:xfrm>
            <a:off x="2292389" y="4740347"/>
            <a:ext cx="1021088" cy="0"/>
          </a:xfrm>
          <a:prstGeom prst="line">
            <a:avLst/>
          </a:prstGeom>
          <a:ln w="952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Rak 107"/>
          <p:cNvCxnSpPr/>
          <p:nvPr userDrawn="1"/>
        </p:nvCxnSpPr>
        <p:spPr>
          <a:xfrm>
            <a:off x="4071266" y="2514272"/>
            <a:ext cx="892766" cy="0"/>
          </a:xfrm>
          <a:prstGeom prst="line">
            <a:avLst/>
          </a:prstGeom>
          <a:ln w="952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4" name="Rak 108"/>
          <p:cNvCxnSpPr/>
          <p:nvPr userDrawn="1"/>
        </p:nvCxnSpPr>
        <p:spPr>
          <a:xfrm>
            <a:off x="5148344" y="2515888"/>
            <a:ext cx="1021088" cy="0"/>
          </a:xfrm>
          <a:prstGeom prst="line">
            <a:avLst/>
          </a:prstGeom>
          <a:ln w="952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5" name="Rak 109"/>
          <p:cNvCxnSpPr/>
          <p:nvPr userDrawn="1"/>
        </p:nvCxnSpPr>
        <p:spPr>
          <a:xfrm>
            <a:off x="4071266" y="2065027"/>
            <a:ext cx="892766" cy="0"/>
          </a:xfrm>
          <a:prstGeom prst="line">
            <a:avLst/>
          </a:prstGeom>
          <a:ln w="952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Rak 110"/>
          <p:cNvCxnSpPr/>
          <p:nvPr userDrawn="1"/>
        </p:nvCxnSpPr>
        <p:spPr>
          <a:xfrm>
            <a:off x="5148344" y="2066643"/>
            <a:ext cx="1021088" cy="0"/>
          </a:xfrm>
          <a:prstGeom prst="line">
            <a:avLst/>
          </a:prstGeom>
          <a:ln w="952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Rak 111"/>
          <p:cNvCxnSpPr/>
          <p:nvPr userDrawn="1"/>
        </p:nvCxnSpPr>
        <p:spPr>
          <a:xfrm>
            <a:off x="4071266" y="2960314"/>
            <a:ext cx="892766" cy="0"/>
          </a:xfrm>
          <a:prstGeom prst="line">
            <a:avLst/>
          </a:prstGeom>
          <a:ln w="952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8" name="Rak 112"/>
          <p:cNvCxnSpPr/>
          <p:nvPr userDrawn="1"/>
        </p:nvCxnSpPr>
        <p:spPr>
          <a:xfrm>
            <a:off x="5148344" y="2961930"/>
            <a:ext cx="1021088" cy="0"/>
          </a:xfrm>
          <a:prstGeom prst="line">
            <a:avLst/>
          </a:prstGeom>
          <a:ln w="952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Rak 113"/>
          <p:cNvCxnSpPr/>
          <p:nvPr userDrawn="1"/>
        </p:nvCxnSpPr>
        <p:spPr>
          <a:xfrm>
            <a:off x="4071266" y="3400342"/>
            <a:ext cx="892766" cy="0"/>
          </a:xfrm>
          <a:prstGeom prst="line">
            <a:avLst/>
          </a:prstGeom>
          <a:ln w="952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6" name="Rak 114"/>
          <p:cNvCxnSpPr/>
          <p:nvPr userDrawn="1"/>
        </p:nvCxnSpPr>
        <p:spPr>
          <a:xfrm>
            <a:off x="5148344" y="3401958"/>
            <a:ext cx="1021088" cy="0"/>
          </a:xfrm>
          <a:prstGeom prst="line">
            <a:avLst/>
          </a:prstGeom>
          <a:ln w="952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7" name="Rak 115"/>
          <p:cNvCxnSpPr/>
          <p:nvPr userDrawn="1"/>
        </p:nvCxnSpPr>
        <p:spPr>
          <a:xfrm>
            <a:off x="4071266" y="3845835"/>
            <a:ext cx="892766" cy="0"/>
          </a:xfrm>
          <a:prstGeom prst="line">
            <a:avLst/>
          </a:prstGeom>
          <a:ln w="952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8" name="Rak 116"/>
          <p:cNvCxnSpPr/>
          <p:nvPr userDrawn="1"/>
        </p:nvCxnSpPr>
        <p:spPr>
          <a:xfrm>
            <a:off x="5148344" y="3847451"/>
            <a:ext cx="1021088" cy="0"/>
          </a:xfrm>
          <a:prstGeom prst="line">
            <a:avLst/>
          </a:prstGeom>
          <a:ln w="952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Rak 117"/>
          <p:cNvCxnSpPr/>
          <p:nvPr userDrawn="1"/>
        </p:nvCxnSpPr>
        <p:spPr>
          <a:xfrm>
            <a:off x="4071266" y="4291328"/>
            <a:ext cx="892766" cy="0"/>
          </a:xfrm>
          <a:prstGeom prst="line">
            <a:avLst/>
          </a:prstGeom>
          <a:ln w="952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0" name="Rak 118"/>
          <p:cNvCxnSpPr/>
          <p:nvPr userDrawn="1"/>
        </p:nvCxnSpPr>
        <p:spPr>
          <a:xfrm>
            <a:off x="5148344" y="4292944"/>
            <a:ext cx="1021088" cy="0"/>
          </a:xfrm>
          <a:prstGeom prst="line">
            <a:avLst/>
          </a:prstGeom>
          <a:ln w="952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6" name="Rectangle 81"/>
          <p:cNvSpPr/>
          <p:nvPr userDrawn="1"/>
        </p:nvSpPr>
        <p:spPr>
          <a:xfrm>
            <a:off x="9616101" y="982109"/>
            <a:ext cx="2413345" cy="1172749"/>
          </a:xfrm>
          <a:prstGeom prst="rect">
            <a:avLst/>
          </a:prstGeom>
        </p:spPr>
        <p:txBody>
          <a:bodyPr wrap="square" lIns="121913" tIns="60956" rIns="121913" bIns="60956" numCol="1" spcCol="45360">
            <a:spAutoFit/>
          </a:bodyPr>
          <a:lstStyle/>
          <a:p>
            <a:pPr marL="0" indent="0">
              <a:spcBef>
                <a:spcPts val="307"/>
              </a:spcBef>
              <a:buNone/>
            </a:pPr>
            <a:r>
              <a:rPr lang="en-US" sz="1164" b="1" baseline="0" dirty="0">
                <a:solidFill>
                  <a:schemeClr val="tx1"/>
                </a:solidFill>
              </a:rPr>
              <a:t>Color</a:t>
            </a:r>
            <a:r>
              <a:rPr lang="en-US" sz="1164" b="1" dirty="0">
                <a:solidFill>
                  <a:schemeClr val="tx1"/>
                </a:solidFill>
              </a:rPr>
              <a:t>                </a:t>
            </a:r>
            <a:r>
              <a:rPr lang="en-US" sz="1164" b="1" baseline="0" dirty="0">
                <a:solidFill>
                  <a:schemeClr val="tx1"/>
                </a:solidFill>
              </a:rPr>
              <a:t>R       G       B</a:t>
            </a:r>
          </a:p>
          <a:p>
            <a:pPr marL="0" indent="0">
              <a:spcBef>
                <a:spcPts val="307"/>
              </a:spcBef>
              <a:buNone/>
            </a:pPr>
            <a:endParaRPr lang="en-US" sz="1164" b="1" dirty="0">
              <a:solidFill>
                <a:schemeClr val="tx1"/>
              </a:solidFill>
            </a:endParaRPr>
          </a:p>
          <a:p>
            <a:pPr marL="0" indent="0">
              <a:spcBef>
                <a:spcPts val="307"/>
              </a:spcBef>
              <a:buNone/>
            </a:pPr>
            <a:r>
              <a:rPr lang="en-US" sz="1111" baseline="0" dirty="0">
                <a:solidFill>
                  <a:schemeClr val="tx1"/>
                </a:solidFill>
              </a:rPr>
              <a:t>TROPIC</a:t>
            </a:r>
            <a:r>
              <a:rPr lang="en-US" sz="1111" dirty="0">
                <a:solidFill>
                  <a:schemeClr val="tx1"/>
                </a:solidFill>
              </a:rPr>
              <a:t>        </a:t>
            </a:r>
            <a:r>
              <a:rPr lang="en-US" sz="952" dirty="0">
                <a:solidFill>
                  <a:schemeClr val="tx1"/>
                </a:solidFill>
              </a:rPr>
              <a:t>   </a:t>
            </a:r>
            <a:r>
              <a:rPr lang="en-US" sz="952" baseline="0" dirty="0">
                <a:solidFill>
                  <a:schemeClr val="tx1"/>
                </a:solidFill>
              </a:rPr>
              <a:t>   </a:t>
            </a:r>
            <a:r>
              <a:rPr lang="en-US" sz="1164" baseline="0" dirty="0">
                <a:solidFill>
                  <a:schemeClr val="tx1"/>
                </a:solidFill>
              </a:rPr>
              <a:t>203 </a:t>
            </a:r>
            <a:r>
              <a:rPr lang="en-US" sz="1164" dirty="0">
                <a:solidFill>
                  <a:schemeClr val="tx1"/>
                </a:solidFill>
              </a:rPr>
              <a:t>   100    </a:t>
            </a:r>
            <a:r>
              <a:rPr lang="en-US" sz="1164" baseline="0" dirty="0">
                <a:solidFill>
                  <a:schemeClr val="tx1"/>
                </a:solidFill>
              </a:rPr>
              <a:t>35</a:t>
            </a:r>
          </a:p>
          <a:p>
            <a:pPr marL="0" indent="0">
              <a:spcBef>
                <a:spcPts val="307"/>
              </a:spcBef>
              <a:buNone/>
            </a:pPr>
            <a:endParaRPr lang="en-US" sz="1164" dirty="0">
              <a:solidFill>
                <a:schemeClr val="tx1"/>
              </a:solidFill>
            </a:endParaRPr>
          </a:p>
          <a:p>
            <a:pPr marL="0" indent="0">
              <a:spcBef>
                <a:spcPts val="307"/>
              </a:spcBef>
              <a:buNone/>
            </a:pPr>
            <a:r>
              <a:rPr lang="en-US" sz="1111" baseline="0" dirty="0">
                <a:solidFill>
                  <a:schemeClr val="tx1"/>
                </a:solidFill>
              </a:rPr>
              <a:t>SPRING </a:t>
            </a:r>
            <a:r>
              <a:rPr lang="en-US" sz="952" baseline="0" dirty="0">
                <a:solidFill>
                  <a:schemeClr val="tx1"/>
                </a:solidFill>
              </a:rPr>
              <a:t>        </a:t>
            </a:r>
            <a:r>
              <a:rPr lang="en-US" sz="1111" dirty="0">
                <a:solidFill>
                  <a:schemeClr val="tx1"/>
                </a:solidFill>
              </a:rPr>
              <a:t> 	   </a:t>
            </a:r>
            <a:r>
              <a:rPr lang="en-US" sz="1164" baseline="0" dirty="0">
                <a:solidFill>
                  <a:schemeClr val="tx1"/>
                </a:solidFill>
              </a:rPr>
              <a:t>176  </a:t>
            </a:r>
            <a:r>
              <a:rPr lang="en-US" sz="1164" dirty="0">
                <a:solidFill>
                  <a:schemeClr val="tx1"/>
                </a:solidFill>
              </a:rPr>
              <a:t> </a:t>
            </a:r>
            <a:r>
              <a:rPr lang="en-US" sz="1164" baseline="0" dirty="0">
                <a:solidFill>
                  <a:schemeClr val="tx1"/>
                </a:solidFill>
              </a:rPr>
              <a:t>164</a:t>
            </a:r>
            <a:r>
              <a:rPr lang="en-US" sz="1058" baseline="0" dirty="0">
                <a:solidFill>
                  <a:schemeClr val="tx1"/>
                </a:solidFill>
              </a:rPr>
              <a:t>     </a:t>
            </a:r>
            <a:r>
              <a:rPr lang="en-US" sz="1164" baseline="0" dirty="0">
                <a:solidFill>
                  <a:schemeClr val="tx1"/>
                </a:solidFill>
              </a:rPr>
              <a:t>52</a:t>
            </a:r>
            <a:endParaRPr lang="en-US" sz="1164" b="1" baseline="0" dirty="0">
              <a:solidFill>
                <a:schemeClr val="tx1"/>
              </a:solidFill>
            </a:endParaRPr>
          </a:p>
        </p:txBody>
      </p:sp>
      <p:cxnSp>
        <p:nvCxnSpPr>
          <p:cNvPr id="167" name="Rak 122"/>
          <p:cNvCxnSpPr/>
          <p:nvPr userDrawn="1"/>
        </p:nvCxnSpPr>
        <p:spPr>
          <a:xfrm>
            <a:off x="9732736" y="1808648"/>
            <a:ext cx="892766" cy="0"/>
          </a:xfrm>
          <a:prstGeom prst="line">
            <a:avLst/>
          </a:prstGeom>
          <a:ln w="952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0" name="Rak 123"/>
          <p:cNvCxnSpPr/>
          <p:nvPr userDrawn="1"/>
        </p:nvCxnSpPr>
        <p:spPr>
          <a:xfrm>
            <a:off x="10759421" y="1810264"/>
            <a:ext cx="1021088" cy="0"/>
          </a:xfrm>
          <a:prstGeom prst="line">
            <a:avLst/>
          </a:prstGeom>
          <a:ln w="952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1" name="Rak 124"/>
          <p:cNvCxnSpPr/>
          <p:nvPr userDrawn="1"/>
        </p:nvCxnSpPr>
        <p:spPr>
          <a:xfrm>
            <a:off x="9732736" y="1359403"/>
            <a:ext cx="892766" cy="0"/>
          </a:xfrm>
          <a:prstGeom prst="line">
            <a:avLst/>
          </a:prstGeom>
          <a:ln w="952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2" name="Rak 125"/>
          <p:cNvCxnSpPr/>
          <p:nvPr userDrawn="1"/>
        </p:nvCxnSpPr>
        <p:spPr>
          <a:xfrm>
            <a:off x="10759421" y="1361019"/>
            <a:ext cx="1021088" cy="0"/>
          </a:xfrm>
          <a:prstGeom prst="line">
            <a:avLst/>
          </a:prstGeom>
          <a:ln w="952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3" name="Rak 126"/>
          <p:cNvCxnSpPr/>
          <p:nvPr userDrawn="1"/>
        </p:nvCxnSpPr>
        <p:spPr>
          <a:xfrm>
            <a:off x="9732736" y="2254691"/>
            <a:ext cx="892766" cy="0"/>
          </a:xfrm>
          <a:prstGeom prst="line">
            <a:avLst/>
          </a:prstGeom>
          <a:ln w="952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4" name="Rak 127"/>
          <p:cNvCxnSpPr/>
          <p:nvPr userDrawn="1"/>
        </p:nvCxnSpPr>
        <p:spPr>
          <a:xfrm>
            <a:off x="10759421" y="2256307"/>
            <a:ext cx="1021088" cy="0"/>
          </a:xfrm>
          <a:prstGeom prst="line">
            <a:avLst/>
          </a:prstGeom>
          <a:ln w="952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5" name="Text Placeholder 5"/>
          <p:cNvSpPr>
            <a:spLocks noGrp="1"/>
          </p:cNvSpPr>
          <p:nvPr>
            <p:ph type="body" sz="quarter" idx="11" hasCustomPrompt="1"/>
          </p:nvPr>
        </p:nvSpPr>
        <p:spPr>
          <a:xfrm>
            <a:off x="765267" y="2115288"/>
            <a:ext cx="336001" cy="336000"/>
          </a:xfrm>
          <a:prstGeom prst="ellipse">
            <a:avLst/>
          </a:prstGeom>
          <a:solidFill>
            <a:srgbClr val="998166"/>
          </a:solidFill>
        </p:spPr>
        <p:txBody>
          <a:bodyPr anchor="ctr" anchorCtr="1">
            <a:noAutofit/>
          </a:bodyPr>
          <a:lstStyle>
            <a:lvl1pPr marL="0" indent="0" algn="ctr">
              <a:buNone/>
              <a:defRPr sz="2116">
                <a:solidFill>
                  <a:schemeClr val="tx1"/>
                </a:solidFill>
              </a:defRPr>
            </a:lvl1pPr>
          </a:lstStyle>
          <a:p>
            <a:pPr lvl="0"/>
            <a:r>
              <a:rPr lang="en-US"/>
              <a:t> </a:t>
            </a:r>
          </a:p>
        </p:txBody>
      </p:sp>
      <p:sp>
        <p:nvSpPr>
          <p:cNvPr id="176" name="Text Placeholder 5"/>
          <p:cNvSpPr>
            <a:spLocks noGrp="1"/>
          </p:cNvSpPr>
          <p:nvPr>
            <p:ph type="body" sz="quarter" idx="12" hasCustomPrompt="1"/>
          </p:nvPr>
        </p:nvSpPr>
        <p:spPr>
          <a:xfrm>
            <a:off x="765267" y="2562811"/>
            <a:ext cx="336001" cy="336000"/>
          </a:xfrm>
          <a:prstGeom prst="ellipse">
            <a:avLst/>
          </a:prstGeom>
          <a:solidFill>
            <a:srgbClr val="BACFD9"/>
          </a:solidFill>
        </p:spPr>
        <p:txBody>
          <a:bodyPr anchor="ctr" anchorCtr="1">
            <a:noAutofit/>
          </a:bodyPr>
          <a:lstStyle>
            <a:lvl1pPr marL="0" indent="0" algn="ctr">
              <a:buNone/>
              <a:defRPr sz="2116">
                <a:solidFill>
                  <a:schemeClr val="tx1"/>
                </a:solidFill>
              </a:defRPr>
            </a:lvl1pPr>
          </a:lstStyle>
          <a:p>
            <a:pPr lvl="0"/>
            <a:r>
              <a:rPr lang="en-US" dirty="0"/>
              <a:t> </a:t>
            </a:r>
          </a:p>
        </p:txBody>
      </p:sp>
      <p:sp>
        <p:nvSpPr>
          <p:cNvPr id="177" name="Text Placeholder 5"/>
          <p:cNvSpPr>
            <a:spLocks noGrp="1"/>
          </p:cNvSpPr>
          <p:nvPr>
            <p:ph type="body" sz="quarter" idx="13" hasCustomPrompt="1"/>
          </p:nvPr>
        </p:nvSpPr>
        <p:spPr>
          <a:xfrm>
            <a:off x="765267" y="3010334"/>
            <a:ext cx="336001" cy="336000"/>
          </a:xfrm>
          <a:prstGeom prst="ellipse">
            <a:avLst/>
          </a:prstGeom>
          <a:solidFill>
            <a:srgbClr val="BFBAA6"/>
          </a:solidFill>
        </p:spPr>
        <p:txBody>
          <a:bodyPr anchor="ctr" anchorCtr="1">
            <a:noAutofit/>
          </a:bodyPr>
          <a:lstStyle>
            <a:lvl1pPr marL="0" indent="0" algn="ctr">
              <a:buNone/>
              <a:defRPr sz="2116">
                <a:solidFill>
                  <a:schemeClr val="tx1"/>
                </a:solidFill>
              </a:defRPr>
            </a:lvl1pPr>
          </a:lstStyle>
          <a:p>
            <a:pPr lvl="0"/>
            <a:r>
              <a:rPr lang="en-US" dirty="0"/>
              <a:t> </a:t>
            </a:r>
          </a:p>
        </p:txBody>
      </p:sp>
      <p:sp>
        <p:nvSpPr>
          <p:cNvPr id="178" name="Text Placeholder 5"/>
          <p:cNvSpPr>
            <a:spLocks noGrp="1"/>
          </p:cNvSpPr>
          <p:nvPr>
            <p:ph type="body" sz="quarter" idx="14" hasCustomPrompt="1"/>
          </p:nvPr>
        </p:nvSpPr>
        <p:spPr>
          <a:xfrm>
            <a:off x="765267" y="3457857"/>
            <a:ext cx="336001" cy="336000"/>
          </a:xfrm>
          <a:prstGeom prst="ellipse">
            <a:avLst/>
          </a:prstGeom>
          <a:solidFill>
            <a:srgbClr val="A0BAB8"/>
          </a:solidFill>
        </p:spPr>
        <p:txBody>
          <a:bodyPr anchor="ctr" anchorCtr="1">
            <a:noAutofit/>
          </a:bodyPr>
          <a:lstStyle>
            <a:lvl1pPr marL="0" indent="0" algn="ctr">
              <a:buNone/>
              <a:defRPr sz="2116">
                <a:solidFill>
                  <a:schemeClr val="tx1"/>
                </a:solidFill>
              </a:defRPr>
            </a:lvl1pPr>
          </a:lstStyle>
          <a:p>
            <a:pPr lvl="0"/>
            <a:r>
              <a:rPr lang="en-US" dirty="0"/>
              <a:t> </a:t>
            </a:r>
          </a:p>
        </p:txBody>
      </p:sp>
      <p:sp>
        <p:nvSpPr>
          <p:cNvPr id="179" name="Text Placeholder 5"/>
          <p:cNvSpPr>
            <a:spLocks noGrp="1"/>
          </p:cNvSpPr>
          <p:nvPr>
            <p:ph type="body" sz="quarter" idx="15" hasCustomPrompt="1"/>
          </p:nvPr>
        </p:nvSpPr>
        <p:spPr>
          <a:xfrm>
            <a:off x="765267" y="3905379"/>
            <a:ext cx="336001" cy="336000"/>
          </a:xfrm>
          <a:prstGeom prst="ellipse">
            <a:avLst/>
          </a:prstGeom>
          <a:solidFill>
            <a:srgbClr val="63605B"/>
          </a:solidFill>
        </p:spPr>
        <p:txBody>
          <a:bodyPr anchor="ctr" anchorCtr="1">
            <a:noAutofit/>
          </a:bodyPr>
          <a:lstStyle>
            <a:lvl1pPr marL="0" indent="0" algn="ctr">
              <a:buNone/>
              <a:defRPr sz="2116">
                <a:solidFill>
                  <a:schemeClr val="tx1"/>
                </a:solidFill>
              </a:defRPr>
            </a:lvl1pPr>
          </a:lstStyle>
          <a:p>
            <a:pPr lvl="0"/>
            <a:r>
              <a:rPr lang="en-US" dirty="0"/>
              <a:t> </a:t>
            </a:r>
          </a:p>
        </p:txBody>
      </p:sp>
      <p:sp>
        <p:nvSpPr>
          <p:cNvPr id="180" name="Text Placeholder 5"/>
          <p:cNvSpPr>
            <a:spLocks noGrp="1"/>
          </p:cNvSpPr>
          <p:nvPr>
            <p:ph type="body" sz="quarter" idx="16" hasCustomPrompt="1"/>
          </p:nvPr>
        </p:nvSpPr>
        <p:spPr>
          <a:xfrm>
            <a:off x="765267" y="4352903"/>
            <a:ext cx="336001" cy="336000"/>
          </a:xfrm>
          <a:prstGeom prst="ellipse">
            <a:avLst/>
          </a:prstGeom>
          <a:solidFill>
            <a:srgbClr val="8F8A83"/>
          </a:solidFill>
        </p:spPr>
        <p:txBody>
          <a:bodyPr anchor="ctr" anchorCtr="1">
            <a:noAutofit/>
          </a:bodyPr>
          <a:lstStyle>
            <a:lvl1pPr marL="0" indent="0" algn="ctr">
              <a:buNone/>
              <a:defRPr sz="2116">
                <a:solidFill>
                  <a:schemeClr val="tx1"/>
                </a:solidFill>
              </a:defRPr>
            </a:lvl1pPr>
          </a:lstStyle>
          <a:p>
            <a:pPr lvl="0"/>
            <a:r>
              <a:rPr lang="en-US" dirty="0"/>
              <a:t> </a:t>
            </a:r>
          </a:p>
        </p:txBody>
      </p:sp>
      <p:sp>
        <p:nvSpPr>
          <p:cNvPr id="181" name="Text Placeholder 5"/>
          <p:cNvSpPr>
            <a:spLocks noGrp="1"/>
          </p:cNvSpPr>
          <p:nvPr>
            <p:ph type="body" sz="quarter" idx="17" hasCustomPrompt="1"/>
          </p:nvPr>
        </p:nvSpPr>
        <p:spPr>
          <a:xfrm>
            <a:off x="3621064" y="2115288"/>
            <a:ext cx="336001" cy="336000"/>
          </a:xfrm>
          <a:prstGeom prst="ellipse">
            <a:avLst/>
          </a:prstGeom>
          <a:solidFill>
            <a:srgbClr val="BDB6AF"/>
          </a:solidFill>
        </p:spPr>
        <p:txBody>
          <a:bodyPr anchor="ctr" anchorCtr="1">
            <a:noAutofit/>
          </a:bodyPr>
          <a:lstStyle>
            <a:lvl1pPr marL="0" indent="0" algn="ctr">
              <a:buNone/>
              <a:defRPr sz="2116">
                <a:solidFill>
                  <a:schemeClr val="tx1"/>
                </a:solidFill>
              </a:defRPr>
            </a:lvl1pPr>
          </a:lstStyle>
          <a:p>
            <a:pPr lvl="0"/>
            <a:r>
              <a:rPr lang="en-US"/>
              <a:t> </a:t>
            </a:r>
          </a:p>
        </p:txBody>
      </p:sp>
      <p:sp>
        <p:nvSpPr>
          <p:cNvPr id="182" name="Text Placeholder 5"/>
          <p:cNvSpPr>
            <a:spLocks noGrp="1"/>
          </p:cNvSpPr>
          <p:nvPr>
            <p:ph type="body" sz="quarter" idx="18" hasCustomPrompt="1"/>
          </p:nvPr>
        </p:nvSpPr>
        <p:spPr>
          <a:xfrm>
            <a:off x="3621064" y="2562811"/>
            <a:ext cx="336001" cy="336000"/>
          </a:xfrm>
          <a:prstGeom prst="ellipse">
            <a:avLst/>
          </a:prstGeom>
          <a:solidFill>
            <a:srgbClr val="E8E5E3"/>
          </a:solidFill>
        </p:spPr>
        <p:txBody>
          <a:bodyPr anchor="ctr" anchorCtr="1">
            <a:noAutofit/>
          </a:bodyPr>
          <a:lstStyle>
            <a:lvl1pPr marL="0" indent="0" algn="ctr">
              <a:buNone/>
              <a:defRPr sz="2116">
                <a:solidFill>
                  <a:schemeClr val="tx1"/>
                </a:solidFill>
              </a:defRPr>
            </a:lvl1pPr>
          </a:lstStyle>
          <a:p>
            <a:pPr lvl="0"/>
            <a:r>
              <a:rPr lang="en-US"/>
              <a:t> </a:t>
            </a:r>
          </a:p>
        </p:txBody>
      </p:sp>
      <p:sp>
        <p:nvSpPr>
          <p:cNvPr id="183" name="Text Placeholder 5"/>
          <p:cNvSpPr>
            <a:spLocks noGrp="1"/>
          </p:cNvSpPr>
          <p:nvPr>
            <p:ph type="body" sz="quarter" idx="19" hasCustomPrompt="1"/>
          </p:nvPr>
        </p:nvSpPr>
        <p:spPr>
          <a:xfrm>
            <a:off x="3621064" y="3010334"/>
            <a:ext cx="336001" cy="336000"/>
          </a:xfrm>
          <a:prstGeom prst="ellipse">
            <a:avLst/>
          </a:prstGeom>
          <a:solidFill>
            <a:srgbClr val="634632"/>
          </a:solidFill>
        </p:spPr>
        <p:txBody>
          <a:bodyPr anchor="ctr" anchorCtr="1">
            <a:noAutofit/>
          </a:bodyPr>
          <a:lstStyle>
            <a:lvl1pPr marL="0" indent="0" algn="ctr">
              <a:buNone/>
              <a:defRPr sz="2116">
                <a:solidFill>
                  <a:schemeClr val="tx1"/>
                </a:solidFill>
              </a:defRPr>
            </a:lvl1pPr>
          </a:lstStyle>
          <a:p>
            <a:pPr lvl="0"/>
            <a:r>
              <a:rPr lang="en-US"/>
              <a:t> </a:t>
            </a:r>
          </a:p>
        </p:txBody>
      </p:sp>
      <p:sp>
        <p:nvSpPr>
          <p:cNvPr id="184" name="Text Placeholder 5"/>
          <p:cNvSpPr>
            <a:spLocks noGrp="1"/>
          </p:cNvSpPr>
          <p:nvPr>
            <p:ph type="body" sz="quarter" idx="20" hasCustomPrompt="1"/>
          </p:nvPr>
        </p:nvSpPr>
        <p:spPr>
          <a:xfrm>
            <a:off x="3621064" y="3457857"/>
            <a:ext cx="336001" cy="336000"/>
          </a:xfrm>
          <a:prstGeom prst="ellipse">
            <a:avLst/>
          </a:prstGeom>
          <a:solidFill>
            <a:srgbClr val="084454"/>
          </a:solidFill>
        </p:spPr>
        <p:txBody>
          <a:bodyPr anchor="ctr" anchorCtr="1">
            <a:noAutofit/>
          </a:bodyPr>
          <a:lstStyle>
            <a:lvl1pPr marL="0" indent="0" algn="ctr">
              <a:buNone/>
              <a:defRPr sz="2116">
                <a:solidFill>
                  <a:schemeClr val="tx1"/>
                </a:solidFill>
              </a:defRPr>
            </a:lvl1pPr>
          </a:lstStyle>
          <a:p>
            <a:pPr lvl="0"/>
            <a:r>
              <a:rPr lang="en-US"/>
              <a:t> </a:t>
            </a:r>
          </a:p>
        </p:txBody>
      </p:sp>
      <p:sp>
        <p:nvSpPr>
          <p:cNvPr id="185" name="Text Placeholder 5"/>
          <p:cNvSpPr>
            <a:spLocks noGrp="1"/>
          </p:cNvSpPr>
          <p:nvPr>
            <p:ph type="body" sz="quarter" idx="21" hasCustomPrompt="1"/>
          </p:nvPr>
        </p:nvSpPr>
        <p:spPr>
          <a:xfrm>
            <a:off x="3621064" y="3905379"/>
            <a:ext cx="336001" cy="336000"/>
          </a:xfrm>
          <a:prstGeom prst="ellipse">
            <a:avLst/>
          </a:prstGeom>
          <a:solidFill>
            <a:srgbClr val="692F47"/>
          </a:solidFill>
        </p:spPr>
        <p:txBody>
          <a:bodyPr anchor="ctr" anchorCtr="1">
            <a:noAutofit/>
          </a:bodyPr>
          <a:lstStyle>
            <a:lvl1pPr marL="0" indent="0" algn="ctr">
              <a:buNone/>
              <a:defRPr sz="2116">
                <a:solidFill>
                  <a:schemeClr val="tx1"/>
                </a:solidFill>
              </a:defRPr>
            </a:lvl1pPr>
          </a:lstStyle>
          <a:p>
            <a:pPr lvl="0"/>
            <a:r>
              <a:rPr lang="en-US"/>
              <a:t> </a:t>
            </a:r>
          </a:p>
        </p:txBody>
      </p:sp>
      <p:sp>
        <p:nvSpPr>
          <p:cNvPr id="186" name="Text Placeholder 5"/>
          <p:cNvSpPr>
            <a:spLocks noGrp="1"/>
          </p:cNvSpPr>
          <p:nvPr>
            <p:ph type="body" sz="quarter" idx="22" hasCustomPrompt="1"/>
          </p:nvPr>
        </p:nvSpPr>
        <p:spPr>
          <a:xfrm>
            <a:off x="9292612" y="1403717"/>
            <a:ext cx="336001" cy="336000"/>
          </a:xfrm>
          <a:prstGeom prst="ellipse">
            <a:avLst/>
          </a:prstGeom>
          <a:solidFill>
            <a:srgbClr val="CB6423"/>
          </a:solidFill>
        </p:spPr>
        <p:txBody>
          <a:bodyPr anchor="ctr" anchorCtr="1">
            <a:noAutofit/>
          </a:bodyPr>
          <a:lstStyle>
            <a:lvl1pPr marL="0" indent="0" algn="ctr">
              <a:buNone/>
              <a:defRPr sz="2116">
                <a:solidFill>
                  <a:schemeClr val="tx1"/>
                </a:solidFill>
              </a:defRPr>
            </a:lvl1pPr>
          </a:lstStyle>
          <a:p>
            <a:pPr lvl="0"/>
            <a:r>
              <a:rPr lang="en-US"/>
              <a:t> </a:t>
            </a:r>
          </a:p>
        </p:txBody>
      </p:sp>
      <p:sp>
        <p:nvSpPr>
          <p:cNvPr id="187" name="Text Placeholder 5"/>
          <p:cNvSpPr>
            <a:spLocks noGrp="1"/>
          </p:cNvSpPr>
          <p:nvPr>
            <p:ph type="body" sz="quarter" idx="23" hasCustomPrompt="1"/>
          </p:nvPr>
        </p:nvSpPr>
        <p:spPr>
          <a:xfrm>
            <a:off x="9292612" y="1856999"/>
            <a:ext cx="336001" cy="336000"/>
          </a:xfrm>
          <a:prstGeom prst="ellipse">
            <a:avLst/>
          </a:prstGeom>
          <a:solidFill>
            <a:srgbClr val="B0A434"/>
          </a:solidFill>
        </p:spPr>
        <p:txBody>
          <a:bodyPr anchor="ctr" anchorCtr="1">
            <a:noAutofit/>
          </a:bodyPr>
          <a:lstStyle>
            <a:lvl1pPr marL="0" indent="0" algn="ctr">
              <a:buNone/>
              <a:defRPr sz="2116">
                <a:solidFill>
                  <a:schemeClr val="tx1"/>
                </a:solidFill>
              </a:defRPr>
            </a:lvl1pPr>
          </a:lstStyle>
          <a:p>
            <a:pPr lvl="0"/>
            <a:r>
              <a:rPr lang="en-US"/>
              <a:t> </a:t>
            </a:r>
          </a:p>
        </p:txBody>
      </p:sp>
      <p:sp>
        <p:nvSpPr>
          <p:cNvPr id="188" name="Rectangle 81"/>
          <p:cNvSpPr/>
          <p:nvPr userDrawn="1"/>
        </p:nvSpPr>
        <p:spPr>
          <a:xfrm>
            <a:off x="9610164" y="2428418"/>
            <a:ext cx="2413345" cy="2260867"/>
          </a:xfrm>
          <a:prstGeom prst="rect">
            <a:avLst/>
          </a:prstGeom>
        </p:spPr>
        <p:txBody>
          <a:bodyPr wrap="square" lIns="121913" tIns="60956" rIns="121913" bIns="60956" numCol="1" spcCol="45360">
            <a:spAutoFit/>
          </a:bodyPr>
          <a:lstStyle/>
          <a:p>
            <a:pPr marL="0" indent="0">
              <a:spcBef>
                <a:spcPts val="307"/>
              </a:spcBef>
              <a:buNone/>
            </a:pPr>
            <a:endParaRPr lang="en-US" sz="1164" b="1" dirty="0">
              <a:solidFill>
                <a:schemeClr val="tx1"/>
              </a:solidFill>
            </a:endParaRPr>
          </a:p>
          <a:p>
            <a:pPr marL="0" indent="0">
              <a:spcBef>
                <a:spcPts val="307"/>
              </a:spcBef>
              <a:buNone/>
            </a:pPr>
            <a:endParaRPr lang="en-US" sz="1164" b="1" dirty="0">
              <a:solidFill>
                <a:schemeClr val="tx1"/>
              </a:solidFill>
            </a:endParaRPr>
          </a:p>
          <a:p>
            <a:pPr marL="0" indent="0">
              <a:spcBef>
                <a:spcPts val="307"/>
              </a:spcBef>
              <a:buNone/>
            </a:pPr>
            <a:endParaRPr lang="en-US" sz="1164" b="1" dirty="0">
              <a:solidFill>
                <a:schemeClr val="tx1"/>
              </a:solidFill>
            </a:endParaRPr>
          </a:p>
          <a:p>
            <a:pPr marL="0" indent="0">
              <a:spcBef>
                <a:spcPts val="307"/>
              </a:spcBef>
              <a:buNone/>
            </a:pPr>
            <a:r>
              <a:rPr lang="en-US" sz="1164" baseline="0" dirty="0">
                <a:solidFill>
                  <a:schemeClr val="tx1"/>
                </a:solidFill>
              </a:rPr>
              <a:t>Success</a:t>
            </a:r>
            <a:r>
              <a:rPr lang="en-US" sz="1164" dirty="0">
                <a:solidFill>
                  <a:schemeClr val="tx1"/>
                </a:solidFill>
              </a:rPr>
              <a:t>            </a:t>
            </a:r>
            <a:r>
              <a:rPr lang="en-US" sz="1164" baseline="0" dirty="0">
                <a:solidFill>
                  <a:schemeClr val="tx1"/>
                </a:solidFill>
              </a:rPr>
              <a:t>71     150   45</a:t>
            </a:r>
          </a:p>
          <a:p>
            <a:pPr marL="0" indent="0">
              <a:spcBef>
                <a:spcPts val="307"/>
              </a:spcBef>
              <a:buNone/>
            </a:pPr>
            <a:endParaRPr lang="en-US" sz="1164" dirty="0">
              <a:solidFill>
                <a:schemeClr val="tx1"/>
              </a:solidFill>
            </a:endParaRPr>
          </a:p>
          <a:p>
            <a:pPr marL="0" indent="0">
              <a:spcBef>
                <a:spcPts val="307"/>
              </a:spcBef>
              <a:buNone/>
            </a:pPr>
            <a:r>
              <a:rPr lang="en-US" sz="1164" dirty="0">
                <a:solidFill>
                  <a:schemeClr val="tx1"/>
                </a:solidFill>
              </a:rPr>
              <a:t>Warning</a:t>
            </a:r>
            <a:r>
              <a:rPr lang="en-US" sz="1164" baseline="0" dirty="0">
                <a:solidFill>
                  <a:schemeClr val="tx1"/>
                </a:solidFill>
              </a:rPr>
              <a:t>            247    211   2</a:t>
            </a:r>
          </a:p>
          <a:p>
            <a:pPr marL="0" indent="0">
              <a:spcBef>
                <a:spcPts val="307"/>
              </a:spcBef>
              <a:buNone/>
            </a:pPr>
            <a:endParaRPr lang="en-US" sz="1164" dirty="0">
              <a:solidFill>
                <a:schemeClr val="tx1"/>
              </a:solidFill>
            </a:endParaRPr>
          </a:p>
          <a:p>
            <a:pPr marL="0" indent="0">
              <a:spcBef>
                <a:spcPts val="307"/>
              </a:spcBef>
              <a:buNone/>
            </a:pPr>
            <a:r>
              <a:rPr lang="en-US" sz="1164" dirty="0">
                <a:solidFill>
                  <a:schemeClr val="tx1"/>
                </a:solidFill>
              </a:rPr>
              <a:t>Error</a:t>
            </a:r>
            <a:r>
              <a:rPr lang="en-US" sz="1164" baseline="0" dirty="0">
                <a:solidFill>
                  <a:schemeClr val="tx1"/>
                </a:solidFill>
              </a:rPr>
              <a:t> </a:t>
            </a:r>
            <a:r>
              <a:rPr lang="en-US" sz="1164" dirty="0">
                <a:solidFill>
                  <a:schemeClr val="tx1"/>
                </a:solidFill>
              </a:rPr>
              <a:t>                196    0       26</a:t>
            </a:r>
          </a:p>
          <a:p>
            <a:pPr marL="0" indent="0">
              <a:spcBef>
                <a:spcPts val="307"/>
              </a:spcBef>
              <a:buNone/>
            </a:pPr>
            <a:endParaRPr lang="en-US" sz="1164" baseline="0" dirty="0">
              <a:solidFill>
                <a:schemeClr val="tx1"/>
              </a:solidFill>
            </a:endParaRPr>
          </a:p>
          <a:p>
            <a:pPr marL="0" indent="0">
              <a:spcBef>
                <a:spcPts val="307"/>
              </a:spcBef>
              <a:buNone/>
            </a:pPr>
            <a:r>
              <a:rPr lang="en-US" sz="1164" b="1" dirty="0">
                <a:solidFill>
                  <a:schemeClr val="tx1"/>
                </a:solidFill>
              </a:rPr>
              <a:t>	</a:t>
            </a:r>
            <a:endParaRPr lang="en-US" sz="1164" b="1" baseline="0" dirty="0">
              <a:solidFill>
                <a:schemeClr val="tx1"/>
              </a:solidFill>
            </a:endParaRPr>
          </a:p>
        </p:txBody>
      </p:sp>
      <p:cxnSp>
        <p:nvCxnSpPr>
          <p:cNvPr id="189" name="Rak 107"/>
          <p:cNvCxnSpPr/>
          <p:nvPr userDrawn="1"/>
        </p:nvCxnSpPr>
        <p:spPr>
          <a:xfrm>
            <a:off x="9726799" y="3486835"/>
            <a:ext cx="892766" cy="0"/>
          </a:xfrm>
          <a:prstGeom prst="line">
            <a:avLst/>
          </a:prstGeom>
          <a:ln w="952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0" name="Rak 108"/>
          <p:cNvCxnSpPr/>
          <p:nvPr userDrawn="1"/>
        </p:nvCxnSpPr>
        <p:spPr>
          <a:xfrm>
            <a:off x="10753484" y="3488451"/>
            <a:ext cx="1021088" cy="0"/>
          </a:xfrm>
          <a:prstGeom prst="line">
            <a:avLst/>
          </a:prstGeom>
          <a:ln w="952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1" name="Rak 109"/>
          <p:cNvCxnSpPr/>
          <p:nvPr userDrawn="1"/>
        </p:nvCxnSpPr>
        <p:spPr>
          <a:xfrm>
            <a:off x="9726799" y="3037590"/>
            <a:ext cx="892766" cy="0"/>
          </a:xfrm>
          <a:prstGeom prst="line">
            <a:avLst/>
          </a:prstGeom>
          <a:ln w="952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2" name="Rak 110"/>
          <p:cNvCxnSpPr/>
          <p:nvPr userDrawn="1"/>
        </p:nvCxnSpPr>
        <p:spPr>
          <a:xfrm>
            <a:off x="10753484" y="3039206"/>
            <a:ext cx="1021088" cy="0"/>
          </a:xfrm>
          <a:prstGeom prst="line">
            <a:avLst/>
          </a:prstGeom>
          <a:ln w="952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3" name="Rak 111"/>
          <p:cNvCxnSpPr/>
          <p:nvPr userDrawn="1"/>
        </p:nvCxnSpPr>
        <p:spPr>
          <a:xfrm>
            <a:off x="9726799" y="3932877"/>
            <a:ext cx="892766" cy="0"/>
          </a:xfrm>
          <a:prstGeom prst="line">
            <a:avLst/>
          </a:prstGeom>
          <a:ln w="952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4" name="Rak 112"/>
          <p:cNvCxnSpPr/>
          <p:nvPr userDrawn="1"/>
        </p:nvCxnSpPr>
        <p:spPr>
          <a:xfrm>
            <a:off x="10753484" y="3934493"/>
            <a:ext cx="1021088" cy="0"/>
          </a:xfrm>
          <a:prstGeom prst="line">
            <a:avLst/>
          </a:prstGeom>
          <a:ln w="952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7" name="Rectangle 84"/>
          <p:cNvSpPr/>
          <p:nvPr userDrawn="1"/>
        </p:nvSpPr>
        <p:spPr>
          <a:xfrm>
            <a:off x="6364112" y="4979095"/>
            <a:ext cx="5672668" cy="1588291"/>
          </a:xfrm>
          <a:prstGeom prst="rect">
            <a:avLst/>
          </a:prstGeom>
          <a:solidFill>
            <a:schemeClr val="bg1"/>
          </a:solidFill>
          <a:ln w="3175">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21913" tIns="60956" rIns="121913" bIns="60956" numCol="1" spcCol="0" rtlCol="0" fromWordArt="0" anchor="ctr" anchorCtr="0" forceAA="0" compatLnSpc="1">
            <a:prstTxWarp prst="textNoShape">
              <a:avLst/>
            </a:prstTxWarp>
            <a:noAutofit/>
          </a:bodyPr>
          <a:lstStyle/>
          <a:p>
            <a:pPr algn="ctr"/>
            <a:endParaRPr lang="en-US" sz="1164" dirty="0">
              <a:solidFill>
                <a:schemeClr val="tx1"/>
              </a:solidFill>
            </a:endParaRPr>
          </a:p>
        </p:txBody>
      </p:sp>
      <p:sp>
        <p:nvSpPr>
          <p:cNvPr id="198" name="Text Box 56"/>
          <p:cNvSpPr txBox="1">
            <a:spLocks noChangeArrowheads="1"/>
          </p:cNvSpPr>
          <p:nvPr userDrawn="1"/>
        </p:nvSpPr>
        <p:spPr bwMode="auto">
          <a:xfrm>
            <a:off x="8251933" y="5837514"/>
            <a:ext cx="3784846" cy="481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1913" tIns="60956" rIns="121913" bIns="60956">
            <a:spAutoFit/>
          </a:bodyPr>
          <a:lstStyle/>
          <a:p>
            <a:pPr>
              <a:spcBef>
                <a:spcPts val="1600"/>
              </a:spcBef>
              <a:buClr>
                <a:schemeClr val="tx2"/>
              </a:buClr>
              <a:buSzPct val="110000"/>
            </a:pPr>
            <a:r>
              <a:rPr lang="en-US" sz="1164" kern="1200" baseline="0" dirty="0">
                <a:solidFill>
                  <a:schemeClr val="tx1"/>
                </a:solidFill>
                <a:latin typeface="+mn-lt"/>
                <a:ea typeface="+mn-ea"/>
                <a:cs typeface="+mn-cs"/>
              </a:rPr>
              <a:t>Use the ten profile colors when formatting text and objects in PowerPoint.</a:t>
            </a:r>
          </a:p>
        </p:txBody>
      </p:sp>
      <p:sp>
        <p:nvSpPr>
          <p:cNvPr id="200" name="AutoShape 38"/>
          <p:cNvSpPr>
            <a:spLocks/>
          </p:cNvSpPr>
          <p:nvPr userDrawn="1"/>
        </p:nvSpPr>
        <p:spPr bwMode="auto">
          <a:xfrm rot="10800000" flipH="1">
            <a:off x="7950764" y="4979095"/>
            <a:ext cx="93821" cy="796641"/>
          </a:xfrm>
          <a:prstGeom prst="rightBrace">
            <a:avLst>
              <a:gd name="adj1" fmla="val 60268"/>
              <a:gd name="adj2" fmla="val 50000"/>
            </a:avLst>
          </a:prstGeom>
          <a:noFill/>
          <a:ln w="9525">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9993" tIns="62397" rIns="119993" bIns="62397" anchor="ctr"/>
          <a:lstStyle/>
          <a:p>
            <a:endParaRPr lang="en-US" sz="1905" dirty="0">
              <a:solidFill>
                <a:schemeClr val="tx1"/>
              </a:solidFill>
            </a:endParaRPr>
          </a:p>
        </p:txBody>
      </p:sp>
      <p:grpSp>
        <p:nvGrpSpPr>
          <p:cNvPr id="201" name="Group 89"/>
          <p:cNvGrpSpPr/>
          <p:nvPr userDrawn="1"/>
        </p:nvGrpSpPr>
        <p:grpSpPr>
          <a:xfrm>
            <a:off x="8071470" y="3868396"/>
            <a:ext cx="148816" cy="1168089"/>
            <a:chOff x="6365658" y="4893288"/>
            <a:chExt cx="365551" cy="1161358"/>
          </a:xfrm>
        </p:grpSpPr>
        <p:cxnSp>
          <p:nvCxnSpPr>
            <p:cNvPr id="202" name="Straight Connector 91"/>
            <p:cNvCxnSpPr/>
            <p:nvPr userDrawn="1"/>
          </p:nvCxnSpPr>
          <p:spPr>
            <a:xfrm>
              <a:off x="6365658" y="4893288"/>
              <a:ext cx="365551" cy="0"/>
            </a:xfrm>
            <a:prstGeom prst="line">
              <a:avLst/>
            </a:prstGeom>
            <a:ln>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3" name="Straight Connector 92"/>
            <p:cNvCxnSpPr/>
            <p:nvPr userDrawn="1"/>
          </p:nvCxnSpPr>
          <p:spPr>
            <a:xfrm>
              <a:off x="6468234" y="5412672"/>
              <a:ext cx="262975" cy="0"/>
            </a:xfrm>
            <a:prstGeom prst="line">
              <a:avLst/>
            </a:prstGeom>
            <a:ln>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4" name="Straight Connector 93"/>
            <p:cNvCxnSpPr/>
            <p:nvPr userDrawn="1"/>
          </p:nvCxnSpPr>
          <p:spPr>
            <a:xfrm>
              <a:off x="6365658" y="6054646"/>
              <a:ext cx="365551" cy="0"/>
            </a:xfrm>
            <a:prstGeom prst="line">
              <a:avLst/>
            </a:prstGeom>
            <a:ln>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05" name="Rectangle 94"/>
          <p:cNvSpPr/>
          <p:nvPr userDrawn="1"/>
        </p:nvSpPr>
        <p:spPr>
          <a:xfrm>
            <a:off x="8246053" y="5128315"/>
            <a:ext cx="3711219" cy="731602"/>
          </a:xfrm>
          <a:prstGeom prst="rect">
            <a:avLst/>
          </a:prstGeom>
        </p:spPr>
        <p:txBody>
          <a:bodyPr wrap="square" lIns="121913" tIns="60956" rIns="121913" bIns="60956">
            <a:spAutoFit/>
          </a:bodyPr>
          <a:lstStyle/>
          <a:p>
            <a:pPr marL="0" indent="0">
              <a:spcBef>
                <a:spcPts val="267"/>
              </a:spcBef>
              <a:buNone/>
            </a:pPr>
            <a:r>
              <a:rPr lang="en-US" sz="1376" b="1" baseline="0" dirty="0">
                <a:solidFill>
                  <a:schemeClr val="tx1"/>
                </a:solidFill>
              </a:rPr>
              <a:t>Volvo Brand colors in PowerPoint</a:t>
            </a:r>
          </a:p>
          <a:p>
            <a:pPr marL="0" indent="0">
              <a:spcBef>
                <a:spcPts val="267"/>
              </a:spcBef>
              <a:buNone/>
            </a:pPr>
            <a:r>
              <a:rPr lang="en-US" sz="1164" baseline="0" dirty="0">
                <a:solidFill>
                  <a:schemeClr val="tx1"/>
                </a:solidFill>
              </a:rPr>
              <a:t>Select an object. On the Home tab, in the group Drawing, click the down arrow on SHAPE FILL. </a:t>
            </a:r>
          </a:p>
        </p:txBody>
      </p:sp>
      <p:sp>
        <p:nvSpPr>
          <p:cNvPr id="207" name="Rectangle 67"/>
          <p:cNvSpPr/>
          <p:nvPr userDrawn="1"/>
        </p:nvSpPr>
        <p:spPr>
          <a:xfrm>
            <a:off x="641349" y="5634469"/>
            <a:ext cx="5314923" cy="302254"/>
          </a:xfrm>
          <a:prstGeom prst="rect">
            <a:avLst/>
          </a:prstGeom>
        </p:spPr>
        <p:txBody>
          <a:bodyPr wrap="square" lIns="121913" tIns="60956" rIns="121913" bIns="60956">
            <a:spAutoFit/>
          </a:bodyPr>
          <a:lstStyle/>
          <a:p>
            <a:r>
              <a:rPr lang="en-US" sz="1164" kern="1200" dirty="0">
                <a:solidFill>
                  <a:schemeClr val="tx1"/>
                </a:solidFill>
                <a:latin typeface="+mn-lt"/>
                <a:ea typeface="+mn-ea"/>
                <a:cs typeface="+mn-cs"/>
              </a:rPr>
              <a:t>Click FORMAT</a:t>
            </a:r>
            <a:r>
              <a:rPr lang="en-US" sz="1164" kern="1200" baseline="0" dirty="0">
                <a:solidFill>
                  <a:schemeClr val="tx1"/>
                </a:solidFill>
                <a:latin typeface="+mn-lt"/>
                <a:ea typeface="+mn-ea"/>
                <a:cs typeface="+mn-cs"/>
              </a:rPr>
              <a:t> </a:t>
            </a:r>
            <a:r>
              <a:rPr lang="en-US" sz="1164" kern="1200" dirty="0">
                <a:solidFill>
                  <a:schemeClr val="tx1"/>
                </a:solidFill>
                <a:latin typeface="+mn-lt"/>
                <a:ea typeface="+mn-ea"/>
                <a:cs typeface="+mn-cs"/>
              </a:rPr>
              <a:t>PAINTER          (On the Home tab, in the Clipboard group).</a:t>
            </a:r>
          </a:p>
        </p:txBody>
      </p:sp>
      <p:sp>
        <p:nvSpPr>
          <p:cNvPr id="208" name="Rectangle 68"/>
          <p:cNvSpPr/>
          <p:nvPr userDrawn="1"/>
        </p:nvSpPr>
        <p:spPr>
          <a:xfrm>
            <a:off x="641349" y="5913308"/>
            <a:ext cx="5657960" cy="839709"/>
          </a:xfrm>
          <a:prstGeom prst="rect">
            <a:avLst/>
          </a:prstGeom>
        </p:spPr>
        <p:txBody>
          <a:bodyPr wrap="square" lIns="121913" tIns="60956" rIns="121913" bIns="60956">
            <a:spAutoFit/>
          </a:bodyPr>
          <a:lstStyle/>
          <a:p>
            <a:r>
              <a:rPr lang="en-US" sz="1164" kern="1200" dirty="0">
                <a:solidFill>
                  <a:schemeClr val="tx1"/>
                </a:solidFill>
                <a:latin typeface="+mn-lt"/>
                <a:ea typeface="+mn-ea"/>
                <a:cs typeface="+mn-cs"/>
              </a:rPr>
              <a:t>Then go to the object you want to color in and click on it. The new object </a:t>
            </a:r>
            <a:br>
              <a:rPr lang="en-US" sz="1164" kern="1200" dirty="0">
                <a:solidFill>
                  <a:schemeClr val="tx1"/>
                </a:solidFill>
                <a:latin typeface="+mn-lt"/>
                <a:ea typeface="+mn-ea"/>
                <a:cs typeface="+mn-cs"/>
              </a:rPr>
            </a:br>
            <a:r>
              <a:rPr lang="en-US" sz="1164" kern="1200" dirty="0">
                <a:solidFill>
                  <a:schemeClr val="tx1"/>
                </a:solidFill>
                <a:latin typeface="+mn-lt"/>
                <a:ea typeface="+mn-ea"/>
                <a:cs typeface="+mn-cs"/>
              </a:rPr>
              <a:t>now has the new color. The color is only available in the paintbrush one </a:t>
            </a:r>
            <a:br>
              <a:rPr lang="en-US" sz="1164" kern="1200" dirty="0">
                <a:solidFill>
                  <a:schemeClr val="tx1"/>
                </a:solidFill>
                <a:latin typeface="+mn-lt"/>
                <a:ea typeface="+mn-ea"/>
                <a:cs typeface="+mn-cs"/>
              </a:rPr>
            </a:br>
            <a:r>
              <a:rPr lang="en-US" sz="1164" kern="1200" dirty="0">
                <a:solidFill>
                  <a:schemeClr val="tx1"/>
                </a:solidFill>
                <a:latin typeface="+mn-lt"/>
                <a:ea typeface="+mn-ea"/>
                <a:cs typeface="+mn-cs"/>
              </a:rPr>
              <a:t>time but if you double-click the paint-brush, when you select it, you can </a:t>
            </a:r>
            <a:br>
              <a:rPr lang="en-US" sz="1164" kern="1200" dirty="0">
                <a:solidFill>
                  <a:schemeClr val="tx1"/>
                </a:solidFill>
                <a:latin typeface="+mn-lt"/>
                <a:ea typeface="+mn-ea"/>
                <a:cs typeface="+mn-cs"/>
              </a:rPr>
            </a:br>
            <a:r>
              <a:rPr lang="en-US" sz="1164" kern="1200" dirty="0">
                <a:solidFill>
                  <a:schemeClr val="tx1"/>
                </a:solidFill>
                <a:latin typeface="+mn-lt"/>
                <a:ea typeface="+mn-ea"/>
                <a:cs typeface="+mn-cs"/>
              </a:rPr>
              <a:t>use it on several objects.</a:t>
            </a:r>
          </a:p>
        </p:txBody>
      </p:sp>
      <p:sp>
        <p:nvSpPr>
          <p:cNvPr id="209" name="Rectangle 82"/>
          <p:cNvSpPr/>
          <p:nvPr userDrawn="1"/>
        </p:nvSpPr>
        <p:spPr>
          <a:xfrm>
            <a:off x="641350" y="4933460"/>
            <a:ext cx="5285316" cy="731602"/>
          </a:xfrm>
          <a:prstGeom prst="rect">
            <a:avLst/>
          </a:prstGeom>
        </p:spPr>
        <p:txBody>
          <a:bodyPr wrap="square" lIns="121913" tIns="60956" rIns="121913" bIns="60956">
            <a:spAutoFit/>
          </a:bodyPr>
          <a:lstStyle/>
          <a:p>
            <a:pPr marL="0" indent="0">
              <a:spcBef>
                <a:spcPts val="267"/>
              </a:spcBef>
              <a:buNone/>
            </a:pPr>
            <a:r>
              <a:rPr lang="en-US" sz="1376" b="1" baseline="0" dirty="0">
                <a:solidFill>
                  <a:schemeClr val="tx1"/>
                </a:solidFill>
              </a:rPr>
              <a:t>How to select the colors</a:t>
            </a:r>
          </a:p>
          <a:p>
            <a:pPr marL="0" marR="0" indent="0" algn="l" defTabSz="1219084" rtl="0" eaLnBrk="1" fontAlgn="auto" latinLnBrk="0" hangingPunct="1">
              <a:lnSpc>
                <a:spcPct val="100000"/>
              </a:lnSpc>
              <a:spcBef>
                <a:spcPts val="267"/>
              </a:spcBef>
              <a:spcAft>
                <a:spcPts val="0"/>
              </a:spcAft>
              <a:buClrTx/>
              <a:buSzTx/>
              <a:buFontTx/>
              <a:buNone/>
              <a:tabLst/>
              <a:defRPr/>
            </a:pPr>
            <a:r>
              <a:rPr lang="en-US" sz="1164" baseline="0" dirty="0">
                <a:solidFill>
                  <a:schemeClr val="tx1"/>
                </a:solidFill>
              </a:rPr>
              <a:t>Select a color by clicking on the </a:t>
            </a:r>
            <a:r>
              <a:rPr lang="en-US" sz="1164" b="1" baseline="0" dirty="0">
                <a:solidFill>
                  <a:schemeClr val="tx1"/>
                </a:solidFill>
              </a:rPr>
              <a:t>dotted frame </a:t>
            </a:r>
            <a:r>
              <a:rPr lang="en-US" sz="1164" baseline="0" dirty="0">
                <a:solidFill>
                  <a:schemeClr val="tx1"/>
                </a:solidFill>
              </a:rPr>
              <a:t>of the colored circle. </a:t>
            </a:r>
            <a:br>
              <a:rPr lang="en-US" sz="1164" baseline="0" dirty="0">
                <a:solidFill>
                  <a:schemeClr val="tx1"/>
                </a:solidFill>
              </a:rPr>
            </a:br>
            <a:r>
              <a:rPr lang="en-US" sz="1164" baseline="0" dirty="0">
                <a:solidFill>
                  <a:schemeClr val="tx1"/>
                </a:solidFill>
              </a:rPr>
              <a:t>Click when the</a:t>
            </a:r>
            <a:r>
              <a:rPr lang="en-US" sz="1164" dirty="0">
                <a:solidFill>
                  <a:schemeClr val="tx1"/>
                </a:solidFill>
              </a:rPr>
              <a:t> </a:t>
            </a:r>
            <a:r>
              <a:rPr lang="en-US" sz="1164" baseline="0" dirty="0">
                <a:solidFill>
                  <a:schemeClr val="tx1"/>
                </a:solidFill>
              </a:rPr>
              <a:t>curser looks like a cross.</a:t>
            </a:r>
          </a:p>
        </p:txBody>
      </p:sp>
      <p:pic>
        <p:nvPicPr>
          <p:cNvPr id="210"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760" t="9051" r="95893" b="88688"/>
          <a:stretch/>
        </p:blipFill>
        <p:spPr bwMode="auto">
          <a:xfrm>
            <a:off x="2509903" y="5640232"/>
            <a:ext cx="287497" cy="29282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14" name="Text Placeholder 5"/>
          <p:cNvSpPr>
            <a:spLocks noGrp="1"/>
          </p:cNvSpPr>
          <p:nvPr>
            <p:ph type="body" sz="quarter" idx="28" hasCustomPrompt="1"/>
          </p:nvPr>
        </p:nvSpPr>
        <p:spPr>
          <a:xfrm>
            <a:off x="9292612" y="3088761"/>
            <a:ext cx="336001" cy="336000"/>
          </a:xfrm>
          <a:prstGeom prst="ellipse">
            <a:avLst/>
          </a:prstGeom>
          <a:solidFill>
            <a:srgbClr val="47962D"/>
          </a:solidFill>
        </p:spPr>
        <p:txBody>
          <a:bodyPr anchor="ctr" anchorCtr="1">
            <a:noAutofit/>
          </a:bodyPr>
          <a:lstStyle>
            <a:lvl1pPr marL="245510" indent="-245510">
              <a:buFontTx/>
              <a:buNone/>
              <a:defRPr lang="en-US" smtClean="0">
                <a:solidFill>
                  <a:schemeClr val="tx1"/>
                </a:solidFill>
              </a:defRPr>
            </a:lvl1pPr>
          </a:lstStyle>
          <a:p>
            <a:pPr marL="0" lvl="0" indent="0" algn="ctr"/>
            <a:r>
              <a:rPr lang="en-US"/>
              <a:t> </a:t>
            </a:r>
          </a:p>
        </p:txBody>
      </p:sp>
      <p:sp>
        <p:nvSpPr>
          <p:cNvPr id="215" name="Text Placeholder 5"/>
          <p:cNvSpPr>
            <a:spLocks noGrp="1"/>
          </p:cNvSpPr>
          <p:nvPr>
            <p:ph type="body" sz="quarter" idx="29" hasCustomPrompt="1"/>
          </p:nvPr>
        </p:nvSpPr>
        <p:spPr>
          <a:xfrm>
            <a:off x="9292612" y="3536285"/>
            <a:ext cx="336001" cy="336000"/>
          </a:xfrm>
          <a:prstGeom prst="ellipse">
            <a:avLst/>
          </a:prstGeom>
          <a:solidFill>
            <a:srgbClr val="F7D302"/>
          </a:solidFill>
        </p:spPr>
        <p:txBody>
          <a:bodyPr anchor="ctr" anchorCtr="1">
            <a:noAutofit/>
          </a:bodyPr>
          <a:lstStyle>
            <a:lvl1pPr marL="245510" indent="-245510">
              <a:buFontTx/>
              <a:buNone/>
              <a:defRPr lang="en-US" smtClean="0">
                <a:solidFill>
                  <a:schemeClr val="tx1"/>
                </a:solidFill>
              </a:defRPr>
            </a:lvl1pPr>
          </a:lstStyle>
          <a:p>
            <a:pPr marL="0" lvl="0" indent="0" algn="ctr"/>
            <a:r>
              <a:rPr lang="en-US"/>
              <a:t> </a:t>
            </a:r>
          </a:p>
        </p:txBody>
      </p:sp>
      <p:sp>
        <p:nvSpPr>
          <p:cNvPr id="216" name="Text Placeholder 5"/>
          <p:cNvSpPr>
            <a:spLocks noGrp="1"/>
          </p:cNvSpPr>
          <p:nvPr>
            <p:ph type="body" sz="quarter" idx="30" hasCustomPrompt="1"/>
          </p:nvPr>
        </p:nvSpPr>
        <p:spPr>
          <a:xfrm>
            <a:off x="9292612" y="3983807"/>
            <a:ext cx="336001" cy="336000"/>
          </a:xfrm>
          <a:prstGeom prst="ellipse">
            <a:avLst/>
          </a:prstGeom>
          <a:solidFill>
            <a:srgbClr val="C4001A"/>
          </a:solidFill>
        </p:spPr>
        <p:txBody>
          <a:bodyPr anchor="ctr" anchorCtr="1">
            <a:noAutofit/>
          </a:bodyPr>
          <a:lstStyle>
            <a:lvl1pPr marL="245510" indent="-245510">
              <a:buFontTx/>
              <a:buNone/>
              <a:defRPr lang="en-US" smtClean="0">
                <a:solidFill>
                  <a:schemeClr val="tx1"/>
                </a:solidFill>
              </a:defRPr>
            </a:lvl1pPr>
          </a:lstStyle>
          <a:p>
            <a:pPr marL="0" lvl="0" indent="0" algn="ctr"/>
            <a:r>
              <a:rPr lang="en-US"/>
              <a:t> </a:t>
            </a:r>
          </a:p>
        </p:txBody>
      </p:sp>
      <p:sp>
        <p:nvSpPr>
          <p:cNvPr id="84" name="Rectangle 80"/>
          <p:cNvSpPr/>
          <p:nvPr userDrawn="1"/>
        </p:nvSpPr>
        <p:spPr>
          <a:xfrm>
            <a:off x="6392337" y="959407"/>
            <a:ext cx="3132666" cy="3162909"/>
          </a:xfrm>
          <a:prstGeom prst="rect">
            <a:avLst/>
          </a:prstGeom>
        </p:spPr>
        <p:txBody>
          <a:bodyPr wrap="square" lIns="121913" tIns="60956" rIns="121913" bIns="60956">
            <a:spAutoFit/>
          </a:bodyPr>
          <a:lstStyle/>
          <a:p>
            <a:pPr marL="0" indent="0">
              <a:spcBef>
                <a:spcPts val="267"/>
              </a:spcBef>
              <a:buNone/>
            </a:pPr>
            <a:r>
              <a:rPr lang="en-US" sz="1376" b="1" baseline="0" dirty="0">
                <a:solidFill>
                  <a:schemeClr val="tx1"/>
                </a:solidFill>
              </a:rPr>
              <a:t>Accent colors</a:t>
            </a:r>
          </a:p>
          <a:p>
            <a:pPr>
              <a:lnSpc>
                <a:spcPts val="1467"/>
              </a:lnSpc>
              <a:spcBef>
                <a:spcPts val="267"/>
              </a:spcBef>
            </a:pPr>
            <a:r>
              <a:rPr lang="sv-SE" sz="1164" dirty="0">
                <a:solidFill>
                  <a:schemeClr val="tx1"/>
                </a:solidFill>
              </a:rPr>
              <a:t>Use each color in 100% and only to </a:t>
            </a:r>
            <a:br>
              <a:rPr lang="sv-SE" sz="1164" dirty="0">
                <a:solidFill>
                  <a:schemeClr val="tx1"/>
                </a:solidFill>
              </a:rPr>
            </a:br>
            <a:r>
              <a:rPr lang="sv-SE" sz="1164" dirty="0">
                <a:solidFill>
                  <a:schemeClr val="tx1"/>
                </a:solidFill>
              </a:rPr>
              <a:t>draw attention to a message or a </a:t>
            </a:r>
            <a:br>
              <a:rPr lang="sv-SE" sz="1164" dirty="0">
                <a:solidFill>
                  <a:schemeClr val="tx1"/>
                </a:solidFill>
              </a:rPr>
            </a:br>
            <a:r>
              <a:rPr lang="sv-SE" sz="1164" dirty="0">
                <a:solidFill>
                  <a:schemeClr val="tx1"/>
                </a:solidFill>
              </a:rPr>
              <a:t>specific element. Don’t overuse them </a:t>
            </a:r>
            <a:br>
              <a:rPr lang="sv-SE" sz="1164" dirty="0">
                <a:solidFill>
                  <a:schemeClr val="tx1"/>
                </a:solidFill>
              </a:rPr>
            </a:br>
            <a:r>
              <a:rPr lang="sv-SE" sz="1164" dirty="0">
                <a:solidFill>
                  <a:schemeClr val="tx1"/>
                </a:solidFill>
              </a:rPr>
              <a:t>– the effect will be compromised. </a:t>
            </a:r>
            <a:br>
              <a:rPr lang="sv-SE" sz="1164" dirty="0">
                <a:solidFill>
                  <a:schemeClr val="tx1"/>
                </a:solidFill>
              </a:rPr>
            </a:br>
            <a:r>
              <a:rPr lang="sv-SE" sz="1164" dirty="0">
                <a:solidFill>
                  <a:schemeClr val="tx1"/>
                </a:solidFill>
              </a:rPr>
              <a:t>Accent colors should never be </a:t>
            </a:r>
            <a:br>
              <a:rPr lang="sv-SE" sz="1164" dirty="0">
                <a:solidFill>
                  <a:schemeClr val="tx1"/>
                </a:solidFill>
              </a:rPr>
            </a:br>
            <a:r>
              <a:rPr lang="sv-SE" sz="1164" dirty="0">
                <a:solidFill>
                  <a:schemeClr val="tx1"/>
                </a:solidFill>
              </a:rPr>
              <a:t>used for decorative purposes. And remember to only stick to one color. </a:t>
            </a:r>
            <a:endParaRPr lang="en-US" sz="1376" b="1" baseline="0" dirty="0">
              <a:solidFill>
                <a:schemeClr val="tx1"/>
              </a:solidFill>
            </a:endParaRPr>
          </a:p>
          <a:p>
            <a:endParaRPr lang="sv-SE" sz="1376" b="1" i="0" u="none" strike="noStrike" kern="1200" baseline="0" dirty="0">
              <a:solidFill>
                <a:schemeClr val="tx1"/>
              </a:solidFill>
              <a:latin typeface="+mn-lt"/>
              <a:ea typeface="+mn-ea"/>
              <a:cs typeface="+mn-cs"/>
            </a:endParaRPr>
          </a:p>
          <a:p>
            <a:endParaRPr lang="sv-SE" sz="1376" b="1" i="0" u="none" strike="noStrike" kern="1200" baseline="0" dirty="0">
              <a:solidFill>
                <a:schemeClr val="tx1"/>
              </a:solidFill>
              <a:latin typeface="+mn-lt"/>
              <a:ea typeface="+mn-ea"/>
              <a:cs typeface="+mn-cs"/>
            </a:endParaRPr>
          </a:p>
          <a:p>
            <a:r>
              <a:rPr lang="sv-SE" sz="1376" b="1" i="0" u="none" strike="noStrike" kern="1200" baseline="0" dirty="0">
                <a:solidFill>
                  <a:schemeClr val="tx1"/>
                </a:solidFill>
                <a:latin typeface="+mn-lt"/>
                <a:ea typeface="+mn-ea"/>
                <a:cs typeface="+mn-cs"/>
              </a:rPr>
              <a:t>Signal colors</a:t>
            </a:r>
          </a:p>
          <a:p>
            <a:pPr>
              <a:lnSpc>
                <a:spcPts val="1467"/>
              </a:lnSpc>
              <a:spcBef>
                <a:spcPts val="267"/>
              </a:spcBef>
            </a:pPr>
            <a:r>
              <a:rPr lang="sv-SE" sz="1164" b="0" i="0" u="none" strike="noStrike" kern="1200" baseline="0" dirty="0">
                <a:solidFill>
                  <a:schemeClr val="tx1"/>
                </a:solidFill>
                <a:latin typeface="+mn-lt"/>
                <a:ea typeface="+mn-ea"/>
                <a:cs typeface="+mn-cs"/>
              </a:rPr>
              <a:t>The signal colors are standard</a:t>
            </a:r>
            <a:r>
              <a:rPr lang="sv-SE" sz="1164" b="0" i="0" u="none" strike="noStrike" kern="1200" dirty="0">
                <a:solidFill>
                  <a:schemeClr val="tx1"/>
                </a:solidFill>
                <a:latin typeface="+mn-lt"/>
                <a:ea typeface="+mn-ea"/>
                <a:cs typeface="+mn-cs"/>
              </a:rPr>
              <a:t> </a:t>
            </a:r>
            <a:r>
              <a:rPr lang="sv-SE" sz="1164" b="0" i="0" u="none" strike="noStrike" kern="1200" baseline="0" dirty="0">
                <a:solidFill>
                  <a:schemeClr val="tx1"/>
                </a:solidFill>
                <a:latin typeface="+mn-lt"/>
                <a:ea typeface="+mn-ea"/>
                <a:cs typeface="+mn-cs"/>
              </a:rPr>
              <a:t>colors, </a:t>
            </a:r>
            <a:br>
              <a:rPr lang="sv-SE" sz="1164" b="0" i="0" u="none" strike="noStrike" kern="1200" baseline="0" dirty="0">
                <a:solidFill>
                  <a:schemeClr val="tx1"/>
                </a:solidFill>
                <a:latin typeface="+mn-lt"/>
                <a:ea typeface="+mn-ea"/>
                <a:cs typeface="+mn-cs"/>
              </a:rPr>
            </a:br>
            <a:r>
              <a:rPr lang="sv-SE" sz="1164" b="0" i="0" u="none" strike="noStrike" kern="1200" baseline="0" dirty="0">
                <a:solidFill>
                  <a:schemeClr val="tx1"/>
                </a:solidFill>
                <a:latin typeface="+mn-lt"/>
                <a:ea typeface="+mn-ea"/>
                <a:cs typeface="+mn-cs"/>
              </a:rPr>
              <a:t>not unique to the Volvo</a:t>
            </a:r>
            <a:r>
              <a:rPr lang="sv-SE" sz="1164" b="0" i="0" u="none" strike="noStrike" kern="1200" dirty="0">
                <a:solidFill>
                  <a:schemeClr val="tx1"/>
                </a:solidFill>
                <a:latin typeface="+mn-lt"/>
                <a:ea typeface="+mn-ea"/>
                <a:cs typeface="+mn-cs"/>
              </a:rPr>
              <a:t> </a:t>
            </a:r>
            <a:r>
              <a:rPr lang="sv-SE" sz="1164" b="0" i="0" u="none" strike="noStrike" kern="1200" baseline="0" dirty="0">
                <a:solidFill>
                  <a:schemeClr val="tx1"/>
                </a:solidFill>
                <a:latin typeface="+mn-lt"/>
                <a:ea typeface="+mn-ea"/>
                <a:cs typeface="+mn-cs"/>
              </a:rPr>
              <a:t>brand, and </a:t>
            </a:r>
            <a:br>
              <a:rPr lang="sv-SE" sz="1164" b="0" i="0" u="none" strike="noStrike" kern="1200" baseline="0" dirty="0">
                <a:solidFill>
                  <a:schemeClr val="tx1"/>
                </a:solidFill>
                <a:latin typeface="+mn-lt"/>
                <a:ea typeface="+mn-ea"/>
                <a:cs typeface="+mn-cs"/>
              </a:rPr>
            </a:br>
            <a:r>
              <a:rPr lang="sv-SE" sz="1164" b="0" i="0" u="none" strike="noStrike" kern="1200" baseline="0" dirty="0">
                <a:solidFill>
                  <a:schemeClr val="tx1"/>
                </a:solidFill>
                <a:latin typeface="+mn-lt"/>
                <a:ea typeface="+mn-ea"/>
                <a:cs typeface="+mn-cs"/>
              </a:rPr>
              <a:t>serve one</a:t>
            </a:r>
            <a:r>
              <a:rPr lang="sv-SE" sz="1164" dirty="0">
                <a:solidFill>
                  <a:schemeClr val="tx1"/>
                </a:solidFill>
              </a:rPr>
              <a:t> </a:t>
            </a:r>
            <a:r>
              <a:rPr lang="sv-SE" sz="1164" b="0" i="0" u="none" strike="noStrike" kern="1200" baseline="0" dirty="0">
                <a:solidFill>
                  <a:schemeClr val="tx1"/>
                </a:solidFill>
                <a:latin typeface="+mn-lt"/>
                <a:ea typeface="+mn-ea"/>
                <a:cs typeface="+mn-cs"/>
              </a:rPr>
              <a:t>purpose only: To highlight </a:t>
            </a:r>
            <a:br>
              <a:rPr lang="sv-SE" sz="1164" b="0" i="0" u="none" strike="noStrike" kern="1200" baseline="0" dirty="0">
                <a:solidFill>
                  <a:schemeClr val="tx1"/>
                </a:solidFill>
                <a:latin typeface="+mn-lt"/>
                <a:ea typeface="+mn-ea"/>
                <a:cs typeface="+mn-cs"/>
              </a:rPr>
            </a:br>
            <a:r>
              <a:rPr lang="sv-SE" sz="1164" b="0" i="0" u="none" strike="noStrike" kern="1200" baseline="0" dirty="0">
                <a:solidFill>
                  <a:schemeClr val="tx1"/>
                </a:solidFill>
                <a:latin typeface="+mn-lt"/>
                <a:ea typeface="+mn-ea"/>
                <a:cs typeface="+mn-cs"/>
              </a:rPr>
              <a:t>user feedback</a:t>
            </a:r>
            <a:r>
              <a:rPr lang="sv-SE" sz="1164" b="0" i="0" u="none" strike="noStrike" kern="1200" dirty="0">
                <a:solidFill>
                  <a:schemeClr val="tx1"/>
                </a:solidFill>
                <a:latin typeface="+mn-lt"/>
                <a:ea typeface="+mn-ea"/>
                <a:cs typeface="+mn-cs"/>
              </a:rPr>
              <a:t> </a:t>
            </a:r>
            <a:r>
              <a:rPr lang="sv-SE" sz="1164" b="0" i="0" u="none" strike="noStrike" kern="1200" baseline="0" dirty="0">
                <a:solidFill>
                  <a:schemeClr val="tx1"/>
                </a:solidFill>
                <a:latin typeface="+mn-lt"/>
                <a:ea typeface="+mn-ea"/>
                <a:cs typeface="+mn-cs"/>
              </a:rPr>
              <a:t>messages</a:t>
            </a:r>
            <a:endParaRPr lang="en-US" sz="1164" baseline="0" dirty="0">
              <a:solidFill>
                <a:schemeClr val="tx1"/>
              </a:solidFill>
            </a:endParaRPr>
          </a:p>
        </p:txBody>
      </p:sp>
      <p:graphicFrame>
        <p:nvGraphicFramePr>
          <p:cNvPr id="2" name="Table 1"/>
          <p:cNvGraphicFramePr>
            <a:graphicFrameLocks noGrp="1"/>
          </p:cNvGraphicFramePr>
          <p:nvPr userDrawn="1"/>
        </p:nvGraphicFramePr>
        <p:xfrm>
          <a:off x="1215312" y="1663062"/>
          <a:ext cx="2147376" cy="3068248"/>
        </p:xfrm>
        <a:graphic>
          <a:graphicData uri="http://schemas.openxmlformats.org/drawingml/2006/table">
            <a:tbl>
              <a:tblPr firstRow="1" bandRow="1">
                <a:tableStyleId>{5C22544A-7EE6-4342-B048-85BDC9FD1C3A}</a:tableStyleId>
              </a:tblPr>
              <a:tblGrid>
                <a:gridCol w="1037054">
                  <a:extLst>
                    <a:ext uri="{9D8B030D-6E8A-4147-A177-3AD203B41FA5}">
                      <a16:colId xmlns:a16="http://schemas.microsoft.com/office/drawing/2014/main" val="20000"/>
                    </a:ext>
                  </a:extLst>
                </a:gridCol>
                <a:gridCol w="356889">
                  <a:extLst>
                    <a:ext uri="{9D8B030D-6E8A-4147-A177-3AD203B41FA5}">
                      <a16:colId xmlns:a16="http://schemas.microsoft.com/office/drawing/2014/main" val="20001"/>
                    </a:ext>
                  </a:extLst>
                </a:gridCol>
                <a:gridCol w="380682">
                  <a:extLst>
                    <a:ext uri="{9D8B030D-6E8A-4147-A177-3AD203B41FA5}">
                      <a16:colId xmlns:a16="http://schemas.microsoft.com/office/drawing/2014/main" val="20002"/>
                    </a:ext>
                  </a:extLst>
                </a:gridCol>
                <a:gridCol w="372751">
                  <a:extLst>
                    <a:ext uri="{9D8B030D-6E8A-4147-A177-3AD203B41FA5}">
                      <a16:colId xmlns:a16="http://schemas.microsoft.com/office/drawing/2014/main" val="20003"/>
                    </a:ext>
                  </a:extLst>
                </a:gridCol>
              </a:tblGrid>
              <a:tr h="446870">
                <a:tc>
                  <a:txBody>
                    <a:bodyPr/>
                    <a:lstStyle/>
                    <a:p>
                      <a:r>
                        <a:rPr lang="en-US" sz="1300" b="1" baseline="0" dirty="0">
                          <a:solidFill>
                            <a:schemeClr val="tx1"/>
                          </a:solidFill>
                        </a:rPr>
                        <a:t>Color</a:t>
                      </a:r>
                      <a:r>
                        <a:rPr lang="en-US" sz="1300" b="1" dirty="0">
                          <a:solidFill>
                            <a:schemeClr val="tx1"/>
                          </a:solidFill>
                        </a:rPr>
                        <a:t> </a:t>
                      </a:r>
                      <a:endParaRPr lang="sv-SE" sz="1300" dirty="0">
                        <a:solidFill>
                          <a:schemeClr val="tx1"/>
                        </a:solidFil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sv-SE" sz="1300" dirty="0">
                          <a:solidFill>
                            <a:schemeClr val="tx1"/>
                          </a:solidFill>
                        </a:rPr>
                        <a:t>R</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sv-SE" sz="1300" dirty="0">
                          <a:solidFill>
                            <a:schemeClr val="tx1"/>
                          </a:solidFill>
                        </a:rPr>
                        <a:t>G</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sv-SE" sz="1300" dirty="0">
                          <a:solidFill>
                            <a:schemeClr val="tx1"/>
                          </a:solidFill>
                        </a:rPr>
                        <a:t>B</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44197">
                <a:tc>
                  <a:txBody>
                    <a:bodyPr/>
                    <a:lstStyle/>
                    <a:p>
                      <a:r>
                        <a:rPr lang="en-US" sz="1100" baseline="0" dirty="0">
                          <a:solidFill>
                            <a:schemeClr val="tx1"/>
                          </a:solidFill>
                        </a:rPr>
                        <a:t>NOUGAT</a:t>
                      </a:r>
                      <a:endParaRPr lang="sv-SE" sz="1100" dirty="0"/>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100" baseline="0" dirty="0">
                          <a:solidFill>
                            <a:schemeClr val="tx1"/>
                          </a:solidFill>
                        </a:rPr>
                        <a:t>153</a:t>
                      </a:r>
                      <a:endParaRPr lang="sv-SE" sz="1100" dirty="0"/>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100" baseline="0" dirty="0">
                          <a:solidFill>
                            <a:schemeClr val="tx1"/>
                          </a:solidFill>
                        </a:rPr>
                        <a:t>129</a:t>
                      </a:r>
                      <a:endParaRPr lang="sv-SE" sz="1100" dirty="0"/>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100" baseline="0" dirty="0">
                          <a:solidFill>
                            <a:schemeClr val="tx1"/>
                          </a:solidFill>
                        </a:rPr>
                        <a:t>102</a:t>
                      </a:r>
                      <a:endParaRPr lang="sv-SE" sz="1100" dirty="0"/>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52129">
                <a:tc>
                  <a:txBody>
                    <a:bodyPr/>
                    <a:lstStyle/>
                    <a:p>
                      <a:r>
                        <a:rPr lang="en-US" sz="1100" baseline="0" dirty="0">
                          <a:solidFill>
                            <a:schemeClr val="tx1"/>
                          </a:solidFill>
                        </a:rPr>
                        <a:t>OXYGEN</a:t>
                      </a:r>
                      <a:endParaRPr lang="sv-SE" sz="1100" dirty="0"/>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aseline="0" dirty="0">
                          <a:solidFill>
                            <a:schemeClr val="tx1"/>
                          </a:solidFill>
                        </a:rPr>
                        <a:t>186</a:t>
                      </a:r>
                      <a:endParaRPr lang="sv-SE" sz="1100" dirty="0"/>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aseline="0" dirty="0">
                          <a:solidFill>
                            <a:schemeClr val="tx1"/>
                          </a:solidFill>
                        </a:rPr>
                        <a:t>207</a:t>
                      </a:r>
                      <a:endParaRPr lang="sv-SE" sz="1100" dirty="0"/>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aseline="0" dirty="0">
                          <a:solidFill>
                            <a:schemeClr val="tx1"/>
                          </a:solidFill>
                        </a:rPr>
                        <a:t>217</a:t>
                      </a:r>
                      <a:endParaRPr lang="sv-SE" sz="1100" dirty="0"/>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28332">
                <a:tc>
                  <a:txBody>
                    <a:bodyPr/>
                    <a:lstStyle/>
                    <a:p>
                      <a:r>
                        <a:rPr lang="en-US" sz="1100" baseline="0" dirty="0">
                          <a:solidFill>
                            <a:schemeClr val="tx1"/>
                          </a:solidFill>
                        </a:rPr>
                        <a:t>OYSTER</a:t>
                      </a:r>
                      <a:r>
                        <a:rPr lang="en-US" sz="1000" baseline="0" dirty="0">
                          <a:solidFill>
                            <a:schemeClr val="tx1"/>
                          </a:solidFill>
                        </a:rPr>
                        <a:t> </a:t>
                      </a:r>
                      <a:endParaRPr lang="sv-SE" sz="1100" dirty="0"/>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aseline="0" dirty="0">
                          <a:solidFill>
                            <a:schemeClr val="tx1"/>
                          </a:solidFill>
                        </a:rPr>
                        <a:t>191 </a:t>
                      </a:r>
                      <a:endParaRPr lang="sv-SE" sz="1100" dirty="0"/>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aseline="0" dirty="0">
                          <a:solidFill>
                            <a:schemeClr val="tx1"/>
                          </a:solidFill>
                        </a:rPr>
                        <a:t>186</a:t>
                      </a:r>
                      <a:r>
                        <a:rPr lang="en-US" sz="1000" dirty="0">
                          <a:solidFill>
                            <a:schemeClr val="tx1"/>
                          </a:solidFill>
                        </a:rPr>
                        <a:t> </a:t>
                      </a:r>
                      <a:endParaRPr lang="sv-SE" sz="1100" dirty="0"/>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dirty="0">
                          <a:solidFill>
                            <a:schemeClr val="tx1"/>
                          </a:solidFill>
                        </a:rPr>
                        <a:t>166</a:t>
                      </a:r>
                      <a:endParaRPr lang="sv-SE" sz="1100" dirty="0"/>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60061">
                <a:tc>
                  <a:txBody>
                    <a:bodyPr/>
                    <a:lstStyle/>
                    <a:p>
                      <a:r>
                        <a:rPr lang="en-US" sz="1100" dirty="0">
                          <a:solidFill>
                            <a:schemeClr val="tx1"/>
                          </a:solidFill>
                        </a:rPr>
                        <a:t>LAGOON</a:t>
                      </a:r>
                      <a:endParaRPr lang="sv-SE" sz="1100" dirty="0"/>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dirty="0">
                          <a:solidFill>
                            <a:schemeClr val="tx1"/>
                          </a:solidFill>
                        </a:rPr>
                        <a:t>160</a:t>
                      </a:r>
                      <a:endParaRPr lang="sv-SE" sz="1100" dirty="0"/>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dirty="0">
                          <a:solidFill>
                            <a:schemeClr val="tx1"/>
                          </a:solidFill>
                        </a:rPr>
                        <a:t>186</a:t>
                      </a:r>
                      <a:endParaRPr lang="sv-SE" sz="1100" dirty="0"/>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dirty="0">
                          <a:solidFill>
                            <a:schemeClr val="tx1"/>
                          </a:solidFill>
                        </a:rPr>
                        <a:t>184</a:t>
                      </a:r>
                      <a:endParaRPr lang="sv-SE" sz="1100" dirty="0"/>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44197">
                <a:tc>
                  <a:txBody>
                    <a:bodyPr/>
                    <a:lstStyle/>
                    <a:p>
                      <a:r>
                        <a:rPr lang="en-US" sz="1100" dirty="0">
                          <a:solidFill>
                            <a:schemeClr val="tx1"/>
                          </a:solidFill>
                        </a:rPr>
                        <a:t>BACKDROP</a:t>
                      </a:r>
                      <a:endParaRPr lang="sv-SE" sz="1100" dirty="0"/>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dirty="0">
                          <a:solidFill>
                            <a:schemeClr val="tx1"/>
                          </a:solidFill>
                        </a:rPr>
                        <a:t>99</a:t>
                      </a:r>
                      <a:endParaRPr lang="sv-SE" sz="1100" dirty="0"/>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dirty="0">
                          <a:solidFill>
                            <a:schemeClr val="tx1"/>
                          </a:solidFill>
                        </a:rPr>
                        <a:t>96 </a:t>
                      </a:r>
                      <a:endParaRPr lang="sv-SE" sz="1100" dirty="0"/>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dirty="0">
                          <a:solidFill>
                            <a:schemeClr val="tx1"/>
                          </a:solidFill>
                        </a:rPr>
                        <a:t>91</a:t>
                      </a:r>
                      <a:endParaRPr lang="sv-SE" sz="1100" dirty="0"/>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92462">
                <a:tc>
                  <a:txBody>
                    <a:bodyPr/>
                    <a:lstStyle/>
                    <a:p>
                      <a:r>
                        <a:rPr lang="en-US" sz="1100" dirty="0">
                          <a:solidFill>
                            <a:schemeClr val="tx1"/>
                          </a:solidFill>
                        </a:rPr>
                        <a:t>CONCRETE</a:t>
                      </a:r>
                      <a:endParaRPr lang="sv-SE" sz="1100" dirty="0"/>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dirty="0">
                          <a:solidFill>
                            <a:schemeClr val="tx1"/>
                          </a:solidFill>
                        </a:rPr>
                        <a:t>143</a:t>
                      </a:r>
                      <a:endParaRPr lang="sv-SE" sz="1100" dirty="0"/>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dirty="0">
                          <a:solidFill>
                            <a:schemeClr val="tx1"/>
                          </a:solidFill>
                        </a:rPr>
                        <a:t>138</a:t>
                      </a:r>
                      <a:endParaRPr lang="sv-SE" sz="1100" dirty="0"/>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dirty="0">
                          <a:solidFill>
                            <a:schemeClr val="tx1"/>
                          </a:solidFill>
                        </a:rPr>
                        <a:t>131</a:t>
                      </a:r>
                      <a:endParaRPr lang="sv-SE" sz="1100" dirty="0"/>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graphicFrame>
        <p:nvGraphicFramePr>
          <p:cNvPr id="83" name="Table 82"/>
          <p:cNvGraphicFramePr>
            <a:graphicFrameLocks noGrp="1"/>
          </p:cNvGraphicFramePr>
          <p:nvPr userDrawn="1"/>
        </p:nvGraphicFramePr>
        <p:xfrm>
          <a:off x="4074656" y="1663062"/>
          <a:ext cx="2147376" cy="3068248"/>
        </p:xfrm>
        <a:graphic>
          <a:graphicData uri="http://schemas.openxmlformats.org/drawingml/2006/table">
            <a:tbl>
              <a:tblPr firstRow="1" bandRow="1">
                <a:tableStyleId>{5C22544A-7EE6-4342-B048-85BDC9FD1C3A}</a:tableStyleId>
              </a:tblPr>
              <a:tblGrid>
                <a:gridCol w="1037054">
                  <a:extLst>
                    <a:ext uri="{9D8B030D-6E8A-4147-A177-3AD203B41FA5}">
                      <a16:colId xmlns:a16="http://schemas.microsoft.com/office/drawing/2014/main" val="20000"/>
                    </a:ext>
                  </a:extLst>
                </a:gridCol>
                <a:gridCol w="356889">
                  <a:extLst>
                    <a:ext uri="{9D8B030D-6E8A-4147-A177-3AD203B41FA5}">
                      <a16:colId xmlns:a16="http://schemas.microsoft.com/office/drawing/2014/main" val="20001"/>
                    </a:ext>
                  </a:extLst>
                </a:gridCol>
                <a:gridCol w="380682">
                  <a:extLst>
                    <a:ext uri="{9D8B030D-6E8A-4147-A177-3AD203B41FA5}">
                      <a16:colId xmlns:a16="http://schemas.microsoft.com/office/drawing/2014/main" val="20002"/>
                    </a:ext>
                  </a:extLst>
                </a:gridCol>
                <a:gridCol w="372751">
                  <a:extLst>
                    <a:ext uri="{9D8B030D-6E8A-4147-A177-3AD203B41FA5}">
                      <a16:colId xmlns:a16="http://schemas.microsoft.com/office/drawing/2014/main" val="20003"/>
                    </a:ext>
                  </a:extLst>
                </a:gridCol>
              </a:tblGrid>
              <a:tr h="446870">
                <a:tc>
                  <a:txBody>
                    <a:bodyPr/>
                    <a:lstStyle/>
                    <a:p>
                      <a:r>
                        <a:rPr lang="en-US" sz="1300" b="1" baseline="0" dirty="0">
                          <a:solidFill>
                            <a:schemeClr val="tx1"/>
                          </a:solidFill>
                        </a:rPr>
                        <a:t>Color</a:t>
                      </a:r>
                      <a:r>
                        <a:rPr lang="en-US" sz="1300" b="1" dirty="0">
                          <a:solidFill>
                            <a:schemeClr val="tx1"/>
                          </a:solidFill>
                        </a:rPr>
                        <a:t> </a:t>
                      </a:r>
                      <a:endParaRPr lang="sv-SE" sz="1300" dirty="0">
                        <a:solidFill>
                          <a:schemeClr val="tx1"/>
                        </a:solidFil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sv-SE" sz="1300" dirty="0">
                          <a:solidFill>
                            <a:schemeClr val="tx1"/>
                          </a:solidFill>
                        </a:rPr>
                        <a:t>R</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sv-SE" sz="1300" dirty="0">
                          <a:solidFill>
                            <a:schemeClr val="tx1"/>
                          </a:solidFill>
                        </a:rPr>
                        <a:t>G</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sv-SE" sz="1300" dirty="0">
                          <a:solidFill>
                            <a:schemeClr val="tx1"/>
                          </a:solidFill>
                        </a:rPr>
                        <a:t>B</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44197">
                <a:tc>
                  <a:txBody>
                    <a:bodyPr/>
                    <a:lstStyle/>
                    <a:p>
                      <a:r>
                        <a:rPr lang="en-US" sz="1100" baseline="0" dirty="0">
                          <a:solidFill>
                            <a:schemeClr val="tx1"/>
                          </a:solidFill>
                        </a:rPr>
                        <a:t>WOOL</a:t>
                      </a:r>
                      <a:endParaRPr lang="sv-SE" sz="1100" dirty="0"/>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100" baseline="0" dirty="0">
                          <a:solidFill>
                            <a:schemeClr val="tx1"/>
                          </a:solidFill>
                        </a:rPr>
                        <a:t>189</a:t>
                      </a:r>
                      <a:endParaRPr lang="sv-SE" sz="1100" dirty="0"/>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100" baseline="0" dirty="0">
                          <a:solidFill>
                            <a:schemeClr val="tx1"/>
                          </a:solidFill>
                        </a:rPr>
                        <a:t>182</a:t>
                      </a:r>
                      <a:endParaRPr lang="sv-SE" sz="1100" dirty="0"/>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100" baseline="0" dirty="0">
                          <a:solidFill>
                            <a:schemeClr val="tx1"/>
                          </a:solidFill>
                        </a:rPr>
                        <a:t>175</a:t>
                      </a:r>
                      <a:endParaRPr lang="sv-SE" sz="1100" dirty="0"/>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52129">
                <a:tc>
                  <a:txBody>
                    <a:bodyPr/>
                    <a:lstStyle/>
                    <a:p>
                      <a:r>
                        <a:rPr lang="en-US" sz="1100" baseline="0" dirty="0">
                          <a:solidFill>
                            <a:schemeClr val="tx1"/>
                          </a:solidFill>
                        </a:rPr>
                        <a:t>CLOUD</a:t>
                      </a:r>
                      <a:endParaRPr lang="sv-SE" sz="1100" dirty="0"/>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aseline="0" dirty="0">
                          <a:solidFill>
                            <a:schemeClr val="tx1"/>
                          </a:solidFill>
                        </a:rPr>
                        <a:t>232</a:t>
                      </a:r>
                      <a:endParaRPr lang="sv-SE" sz="1100" dirty="0"/>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aseline="0" dirty="0">
                          <a:solidFill>
                            <a:schemeClr val="tx1"/>
                          </a:solidFill>
                        </a:rPr>
                        <a:t>229</a:t>
                      </a:r>
                      <a:endParaRPr lang="sv-SE" sz="1100" dirty="0"/>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aseline="0" dirty="0">
                          <a:solidFill>
                            <a:schemeClr val="tx1"/>
                          </a:solidFill>
                        </a:rPr>
                        <a:t>227</a:t>
                      </a:r>
                      <a:endParaRPr lang="sv-SE" sz="1100" dirty="0"/>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28332">
                <a:tc>
                  <a:txBody>
                    <a:bodyPr/>
                    <a:lstStyle/>
                    <a:p>
                      <a:r>
                        <a:rPr lang="en-US" sz="1100" baseline="0" dirty="0">
                          <a:solidFill>
                            <a:schemeClr val="tx1"/>
                          </a:solidFill>
                        </a:rPr>
                        <a:t>TEAK</a:t>
                      </a:r>
                      <a:endParaRPr lang="sv-SE" sz="1100" dirty="0"/>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aseline="0" dirty="0">
                          <a:solidFill>
                            <a:schemeClr val="tx1"/>
                          </a:solidFill>
                        </a:rPr>
                        <a:t>99 </a:t>
                      </a:r>
                      <a:endParaRPr lang="sv-SE" sz="1100" dirty="0"/>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aseline="0" dirty="0">
                          <a:solidFill>
                            <a:schemeClr val="tx1"/>
                          </a:solidFill>
                        </a:rPr>
                        <a:t>70</a:t>
                      </a:r>
                      <a:r>
                        <a:rPr lang="en-US" sz="1000" dirty="0">
                          <a:solidFill>
                            <a:schemeClr val="tx1"/>
                          </a:solidFill>
                        </a:rPr>
                        <a:t> </a:t>
                      </a:r>
                      <a:endParaRPr lang="sv-SE" sz="1100" dirty="0"/>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dirty="0">
                          <a:solidFill>
                            <a:schemeClr val="tx1"/>
                          </a:solidFill>
                        </a:rPr>
                        <a:t>50</a:t>
                      </a:r>
                      <a:endParaRPr lang="sv-SE" sz="1100" dirty="0"/>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60061">
                <a:tc>
                  <a:txBody>
                    <a:bodyPr/>
                    <a:lstStyle/>
                    <a:p>
                      <a:r>
                        <a:rPr lang="en-US" sz="1100" dirty="0">
                          <a:solidFill>
                            <a:schemeClr val="tx1"/>
                          </a:solidFill>
                        </a:rPr>
                        <a:t>PETROLEUM</a:t>
                      </a:r>
                      <a:endParaRPr lang="sv-SE" sz="1100" dirty="0"/>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dirty="0">
                          <a:solidFill>
                            <a:schemeClr val="tx1"/>
                          </a:solidFill>
                        </a:rPr>
                        <a:t>8</a:t>
                      </a:r>
                      <a:endParaRPr lang="sv-SE" sz="1100" dirty="0"/>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dirty="0">
                          <a:solidFill>
                            <a:schemeClr val="tx1"/>
                          </a:solidFill>
                        </a:rPr>
                        <a:t>68</a:t>
                      </a:r>
                      <a:endParaRPr lang="sv-SE" sz="1100" dirty="0"/>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dirty="0">
                          <a:solidFill>
                            <a:schemeClr val="tx1"/>
                          </a:solidFill>
                        </a:rPr>
                        <a:t>84</a:t>
                      </a:r>
                      <a:endParaRPr lang="sv-SE" sz="1100" dirty="0"/>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44197">
                <a:tc>
                  <a:txBody>
                    <a:bodyPr/>
                    <a:lstStyle/>
                    <a:p>
                      <a:r>
                        <a:rPr lang="en-US" sz="1100" dirty="0">
                          <a:solidFill>
                            <a:schemeClr val="tx1"/>
                          </a:solidFill>
                        </a:rPr>
                        <a:t>PLUM</a:t>
                      </a:r>
                      <a:endParaRPr lang="sv-SE" sz="1100" dirty="0"/>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dirty="0">
                          <a:solidFill>
                            <a:schemeClr val="tx1"/>
                          </a:solidFill>
                        </a:rPr>
                        <a:t>105</a:t>
                      </a:r>
                      <a:endParaRPr lang="sv-SE" sz="1100" dirty="0"/>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dirty="0">
                          <a:solidFill>
                            <a:schemeClr val="tx1"/>
                          </a:solidFill>
                        </a:rPr>
                        <a:t>47 </a:t>
                      </a:r>
                      <a:endParaRPr lang="sv-SE" sz="1100" dirty="0"/>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dirty="0">
                          <a:solidFill>
                            <a:schemeClr val="tx1"/>
                          </a:solidFill>
                        </a:rPr>
                        <a:t>71</a:t>
                      </a:r>
                      <a:endParaRPr lang="sv-SE" sz="1100" dirty="0"/>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92462">
                <a:tc>
                  <a:txBody>
                    <a:bodyPr/>
                    <a:lstStyle/>
                    <a:p>
                      <a:r>
                        <a:rPr lang="en-US" sz="1100" dirty="0">
                          <a:solidFill>
                            <a:schemeClr val="tx1"/>
                          </a:solidFill>
                        </a:rPr>
                        <a:t>OLIVE</a:t>
                      </a:r>
                      <a:endParaRPr lang="sv-SE" sz="1100" dirty="0"/>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dirty="0">
                          <a:solidFill>
                            <a:schemeClr val="tx1"/>
                          </a:solidFill>
                        </a:rPr>
                        <a:t>95</a:t>
                      </a:r>
                      <a:endParaRPr lang="sv-SE" sz="1100" dirty="0"/>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dirty="0">
                          <a:solidFill>
                            <a:schemeClr val="tx1"/>
                          </a:solidFill>
                        </a:rPr>
                        <a:t>88 </a:t>
                      </a:r>
                      <a:endParaRPr lang="sv-SE" sz="1100" dirty="0"/>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dirty="0">
                          <a:solidFill>
                            <a:schemeClr val="tx1"/>
                          </a:solidFill>
                        </a:rPr>
                        <a:t>38</a:t>
                      </a:r>
                      <a:endParaRPr lang="sv-SE" sz="1100" dirty="0"/>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sp>
        <p:nvSpPr>
          <p:cNvPr id="85" name="Text Placeholder 5"/>
          <p:cNvSpPr>
            <a:spLocks noGrp="1"/>
          </p:cNvSpPr>
          <p:nvPr>
            <p:ph type="body" sz="quarter" idx="31" hasCustomPrompt="1"/>
          </p:nvPr>
        </p:nvSpPr>
        <p:spPr>
          <a:xfrm>
            <a:off x="3621064" y="4352903"/>
            <a:ext cx="336001" cy="336000"/>
          </a:xfrm>
          <a:prstGeom prst="ellipse">
            <a:avLst/>
          </a:prstGeom>
          <a:solidFill>
            <a:srgbClr val="5F5826"/>
          </a:solidFill>
        </p:spPr>
        <p:txBody>
          <a:bodyPr anchor="ctr" anchorCtr="1">
            <a:noAutofit/>
          </a:bodyPr>
          <a:lstStyle>
            <a:lvl1pPr marL="0" indent="0" algn="ctr">
              <a:buNone/>
              <a:defRPr sz="2116">
                <a:solidFill>
                  <a:schemeClr val="tx1"/>
                </a:solidFill>
              </a:defRPr>
            </a:lvl1pPr>
          </a:lstStyle>
          <a:p>
            <a:pPr lvl="0"/>
            <a:r>
              <a:rPr lang="en-US"/>
              <a:t> </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23123" y="5156864"/>
            <a:ext cx="1743634" cy="1360848"/>
          </a:xfrm>
          <a:prstGeom prst="rect">
            <a:avLst/>
          </a:prstGeom>
        </p:spPr>
      </p:pic>
      <p:cxnSp>
        <p:nvCxnSpPr>
          <p:cNvPr id="88" name="Rak 109"/>
          <p:cNvCxnSpPr/>
          <p:nvPr userDrawn="1"/>
        </p:nvCxnSpPr>
        <p:spPr>
          <a:xfrm>
            <a:off x="9713826" y="4374033"/>
            <a:ext cx="892766" cy="0"/>
          </a:xfrm>
          <a:prstGeom prst="line">
            <a:avLst/>
          </a:prstGeom>
          <a:ln w="952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Rak 110"/>
          <p:cNvCxnSpPr/>
          <p:nvPr userDrawn="1"/>
        </p:nvCxnSpPr>
        <p:spPr>
          <a:xfrm>
            <a:off x="10740511" y="4375649"/>
            <a:ext cx="1021088" cy="0"/>
          </a:xfrm>
          <a:prstGeom prst="line">
            <a:avLst/>
          </a:prstGeom>
          <a:ln w="9525">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userDrawn="1"/>
        </p:nvSpPr>
        <p:spPr>
          <a:xfrm>
            <a:off x="503941" y="5227427"/>
            <a:ext cx="238196" cy="1015663"/>
          </a:xfrm>
          <a:prstGeom prst="rect">
            <a:avLst/>
          </a:prstGeom>
          <a:noFill/>
        </p:spPr>
        <p:txBody>
          <a:bodyPr wrap="square" rtlCol="0">
            <a:spAutoFit/>
          </a:bodyPr>
          <a:lstStyle/>
          <a:p>
            <a:pPr>
              <a:lnSpc>
                <a:spcPts val="1164"/>
              </a:lnSpc>
            </a:pPr>
            <a:r>
              <a:rPr lang="sv-SE" sz="1164" kern="1200" baseline="0" dirty="0">
                <a:solidFill>
                  <a:schemeClr val="tx1"/>
                </a:solidFill>
                <a:latin typeface="+mn-lt"/>
                <a:ea typeface="+mn-ea"/>
                <a:cs typeface="+mn-cs"/>
              </a:rPr>
              <a:t>1</a:t>
            </a:r>
          </a:p>
          <a:p>
            <a:pPr>
              <a:lnSpc>
                <a:spcPts val="1164"/>
              </a:lnSpc>
            </a:pPr>
            <a:endParaRPr lang="sv-SE" sz="1164" kern="1200" baseline="0" dirty="0">
              <a:solidFill>
                <a:schemeClr val="tx1"/>
              </a:solidFill>
              <a:latin typeface="+mn-lt"/>
              <a:ea typeface="+mn-ea"/>
              <a:cs typeface="+mn-cs"/>
            </a:endParaRPr>
          </a:p>
          <a:p>
            <a:pPr>
              <a:lnSpc>
                <a:spcPts val="1164"/>
              </a:lnSpc>
            </a:pPr>
            <a:endParaRPr lang="sv-SE" sz="1164" kern="1200" baseline="0" dirty="0">
              <a:solidFill>
                <a:schemeClr val="tx1"/>
              </a:solidFill>
              <a:latin typeface="+mn-lt"/>
              <a:ea typeface="+mn-ea"/>
              <a:cs typeface="+mn-cs"/>
            </a:endParaRPr>
          </a:p>
          <a:p>
            <a:pPr>
              <a:lnSpc>
                <a:spcPts val="1164"/>
              </a:lnSpc>
            </a:pPr>
            <a:r>
              <a:rPr lang="sv-SE" sz="1164" kern="1200" baseline="0" dirty="0">
                <a:solidFill>
                  <a:schemeClr val="tx1"/>
                </a:solidFill>
                <a:latin typeface="+mn-lt"/>
                <a:ea typeface="+mn-ea"/>
                <a:cs typeface="+mn-cs"/>
              </a:rPr>
              <a:t>2</a:t>
            </a:r>
          </a:p>
          <a:p>
            <a:pPr>
              <a:lnSpc>
                <a:spcPts val="1164"/>
              </a:lnSpc>
            </a:pPr>
            <a:endParaRPr lang="sv-SE" sz="1164" kern="1200" baseline="0" dirty="0">
              <a:solidFill>
                <a:schemeClr val="tx1"/>
              </a:solidFill>
              <a:latin typeface="+mn-lt"/>
              <a:ea typeface="+mn-ea"/>
              <a:cs typeface="+mn-cs"/>
            </a:endParaRPr>
          </a:p>
          <a:p>
            <a:pPr>
              <a:lnSpc>
                <a:spcPts val="1164"/>
              </a:lnSpc>
            </a:pPr>
            <a:r>
              <a:rPr lang="sv-SE" sz="1164" kern="1200" baseline="0" dirty="0">
                <a:solidFill>
                  <a:schemeClr val="tx1"/>
                </a:solidFill>
                <a:latin typeface="+mn-lt"/>
                <a:ea typeface="+mn-ea"/>
                <a:cs typeface="+mn-cs"/>
              </a:rPr>
              <a:t>3</a:t>
            </a:r>
          </a:p>
        </p:txBody>
      </p:sp>
    </p:spTree>
    <p:extLst>
      <p:ext uri="{BB962C8B-B14F-4D97-AF65-F5344CB8AC3E}">
        <p14:creationId xmlns:p14="http://schemas.microsoft.com/office/powerpoint/2010/main" val="2885219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LEASE NOTE">
    <p:spTree>
      <p:nvGrpSpPr>
        <p:cNvPr id="1" name=""/>
        <p:cNvGrpSpPr/>
        <p:nvPr/>
      </p:nvGrpSpPr>
      <p:grpSpPr>
        <a:xfrm>
          <a:off x="0" y="0"/>
          <a:ext cx="0" cy="0"/>
          <a:chOff x="0" y="0"/>
          <a:chExt cx="0" cy="0"/>
        </a:xfrm>
      </p:grpSpPr>
      <p:sp>
        <p:nvSpPr>
          <p:cNvPr id="2" name="Rectangle 1"/>
          <p:cNvSpPr/>
          <p:nvPr userDrawn="1"/>
        </p:nvSpPr>
        <p:spPr>
          <a:xfrm>
            <a:off x="1" y="1"/>
            <a:ext cx="12192000" cy="6848856"/>
          </a:xfrm>
          <a:prstGeom prst="rect">
            <a:avLst/>
          </a:prstGeom>
          <a:solidFill>
            <a:schemeClr val="bg1"/>
          </a:solidFill>
          <a:ln w="3175">
            <a:no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21913" tIns="60956" rIns="121913" bIns="60956" numCol="1" spcCol="0" rtlCol="0" fromWordArt="0" anchor="ctr" anchorCtr="0" forceAA="0" compatLnSpc="1">
            <a:prstTxWarp prst="textNoShape">
              <a:avLst/>
            </a:prstTxWarp>
            <a:noAutofit/>
          </a:bodyPr>
          <a:lstStyle/>
          <a:p>
            <a:pPr algn="ctr"/>
            <a:endParaRPr lang="sv-SE" sz="1905"/>
          </a:p>
        </p:txBody>
      </p:sp>
      <p:sp>
        <p:nvSpPr>
          <p:cNvPr id="4" name="TextBox 3"/>
          <p:cNvSpPr txBox="1"/>
          <p:nvPr userDrawn="1"/>
        </p:nvSpPr>
        <p:spPr>
          <a:xfrm>
            <a:off x="1" y="959314"/>
            <a:ext cx="12191999" cy="4924930"/>
          </a:xfrm>
          <a:prstGeom prst="rect">
            <a:avLst/>
          </a:prstGeom>
          <a:noFill/>
        </p:spPr>
        <p:txBody>
          <a:bodyPr wrap="square" lIns="121913" tIns="60956" rIns="121913" bIns="60956" rtlCol="0">
            <a:spAutoFit/>
          </a:bodyPr>
          <a:lstStyle/>
          <a:p>
            <a:pPr algn="ctr">
              <a:spcBef>
                <a:spcPts val="2400"/>
              </a:spcBef>
            </a:pPr>
            <a:r>
              <a:rPr lang="en-US" sz="7301" kern="1200" dirty="0">
                <a:solidFill>
                  <a:srgbClr val="C4001A"/>
                </a:solidFill>
                <a:latin typeface="+mn-lt"/>
                <a:ea typeface="+mn-ea"/>
                <a:cs typeface="+mn-cs"/>
              </a:rPr>
              <a:t>NOTE:</a:t>
            </a:r>
          </a:p>
          <a:p>
            <a:pPr algn="ctr">
              <a:spcBef>
                <a:spcPts val="2400"/>
              </a:spcBef>
            </a:pPr>
            <a:r>
              <a:rPr lang="en-US" sz="7301" kern="1200" dirty="0">
                <a:solidFill>
                  <a:srgbClr val="C4001A"/>
                </a:solidFill>
                <a:latin typeface="+mn-lt"/>
                <a:ea typeface="+mn-ea"/>
                <a:cs typeface="+mn-cs"/>
              </a:rPr>
              <a:t>Layouts after this slide</a:t>
            </a:r>
            <a:br>
              <a:rPr lang="en-US" sz="7301" kern="1200" dirty="0">
                <a:solidFill>
                  <a:srgbClr val="C4001A"/>
                </a:solidFill>
                <a:latin typeface="+mn-lt"/>
                <a:ea typeface="+mn-ea"/>
                <a:cs typeface="+mn-cs"/>
              </a:rPr>
            </a:br>
            <a:r>
              <a:rPr lang="en-US" sz="7301" kern="1200" dirty="0">
                <a:solidFill>
                  <a:srgbClr val="C4001A"/>
                </a:solidFill>
                <a:latin typeface="+mn-lt"/>
                <a:ea typeface="+mn-ea"/>
                <a:cs typeface="+mn-cs"/>
              </a:rPr>
              <a:t> are not</a:t>
            </a:r>
            <a:r>
              <a:rPr lang="en-US" sz="7301" kern="1200" baseline="0" dirty="0">
                <a:solidFill>
                  <a:srgbClr val="C4001A"/>
                </a:solidFill>
                <a:latin typeface="+mn-lt"/>
                <a:ea typeface="+mn-ea"/>
                <a:cs typeface="+mn-cs"/>
              </a:rPr>
              <a:t> </a:t>
            </a:r>
            <a:r>
              <a:rPr lang="en-US" sz="7301" kern="1200" dirty="0">
                <a:solidFill>
                  <a:srgbClr val="C4001A"/>
                </a:solidFill>
                <a:latin typeface="+mn-lt"/>
                <a:ea typeface="+mn-ea"/>
                <a:cs typeface="+mn-cs"/>
              </a:rPr>
              <a:t>Volvo Group corporate brand layouts.</a:t>
            </a:r>
          </a:p>
        </p:txBody>
      </p:sp>
    </p:spTree>
    <p:extLst>
      <p:ext uri="{BB962C8B-B14F-4D97-AF65-F5344CB8AC3E}">
        <p14:creationId xmlns:p14="http://schemas.microsoft.com/office/powerpoint/2010/main" val="1320361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681" y="1681"/>
          <a:ext cx="1679" cy="1680"/>
        </p:xfrm>
        <a:graphic>
          <a:graphicData uri="http://schemas.openxmlformats.org/presentationml/2006/ole">
            <mc:AlternateContent xmlns:mc="http://schemas.openxmlformats.org/markup-compatibility/2006">
              <mc:Choice xmlns:v="urn:schemas-microsoft-com:vml" Requires="v">
                <p:oleObj spid="_x0000_s311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681" y="1681"/>
                        <a:ext cx="1679" cy="1680"/>
                      </a:xfrm>
                      <a:prstGeom prst="rect">
                        <a:avLst/>
                      </a:prstGeom>
                    </p:spPr>
                  </p:pic>
                </p:oleObj>
              </mc:Fallback>
            </mc:AlternateContent>
          </a:graphicData>
        </a:graphic>
      </p:graphicFrame>
      <p:sp>
        <p:nvSpPr>
          <p:cNvPr id="11" name="Rectangle 9"/>
          <p:cNvSpPr>
            <a:spLocks noChangeArrowheads="1"/>
          </p:cNvSpPr>
          <p:nvPr userDrawn="1"/>
        </p:nvSpPr>
        <p:spPr bwMode="auto">
          <a:xfrm>
            <a:off x="801266" y="6220017"/>
            <a:ext cx="2506264" cy="218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a:lstStyle/>
          <a:p>
            <a:pPr>
              <a:spcBef>
                <a:spcPct val="0"/>
              </a:spcBef>
            </a:pPr>
            <a:r>
              <a:rPr lang="sv-SE" sz="741" b="1" baseline="0" dirty="0">
                <a:solidFill>
                  <a:schemeClr val="tx1"/>
                </a:solidFill>
                <a:latin typeface="Arial" charset="0"/>
              </a:rPr>
              <a:t>Volvo Group</a:t>
            </a:r>
          </a:p>
        </p:txBody>
      </p:sp>
      <p:sp>
        <p:nvSpPr>
          <p:cNvPr id="12" name="Rectangle 7"/>
          <p:cNvSpPr>
            <a:spLocks noGrp="1" noChangeArrowheads="1"/>
          </p:cNvSpPr>
          <p:nvPr>
            <p:ph type="ftr" sz="quarter" idx="3"/>
          </p:nvPr>
        </p:nvSpPr>
        <p:spPr bwMode="auto">
          <a:xfrm>
            <a:off x="801266" y="6370065"/>
            <a:ext cx="8528351" cy="215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bodyPr>
          <a:lstStyle>
            <a:lvl1pPr>
              <a:spcBef>
                <a:spcPct val="0"/>
              </a:spcBef>
              <a:defRPr sz="741" baseline="0">
                <a:solidFill>
                  <a:schemeClr val="tx1"/>
                </a:solidFill>
                <a:latin typeface="Arial" charset="0"/>
              </a:defRPr>
            </a:lvl1pPr>
          </a:lstStyle>
          <a:p>
            <a:r>
              <a:rPr lang="en-US"/>
              <a:t>Department, Title, Name, Security class</a:t>
            </a:r>
            <a:endParaRPr lang="en-US" dirty="0"/>
          </a:p>
        </p:txBody>
      </p:sp>
      <p:sp>
        <p:nvSpPr>
          <p:cNvPr id="13" name="Rectangle 8"/>
          <p:cNvSpPr>
            <a:spLocks noGrp="1" noChangeArrowheads="1"/>
          </p:cNvSpPr>
          <p:nvPr>
            <p:ph type="sldNum" sz="quarter" idx="4"/>
          </p:nvPr>
        </p:nvSpPr>
        <p:spPr bwMode="auto">
          <a:xfrm>
            <a:off x="801266" y="6508583"/>
            <a:ext cx="540897" cy="208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AEAEA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b" anchorCtr="0" compatLnSpc="1">
            <a:prstTxWarp prst="textNoShape">
              <a:avLst/>
            </a:prstTxWarp>
          </a:bodyPr>
          <a:lstStyle>
            <a:lvl1pPr>
              <a:spcBef>
                <a:spcPct val="0"/>
              </a:spcBef>
              <a:defRPr sz="741" baseline="0">
                <a:solidFill>
                  <a:schemeClr val="tx1"/>
                </a:solidFill>
                <a:latin typeface="Arial" charset="0"/>
              </a:defRPr>
            </a:lvl1pPr>
          </a:lstStyle>
          <a:p>
            <a:fld id="{F4BB9EDD-1740-4E4A-8601-A7D0893F42E6}" type="slidenum">
              <a:rPr lang="en-US" smtClean="0"/>
              <a:pPr/>
              <a:t>‹#›</a:t>
            </a:fld>
            <a:endParaRPr lang="en-US" dirty="0"/>
          </a:p>
        </p:txBody>
      </p:sp>
      <p:sp>
        <p:nvSpPr>
          <p:cNvPr id="14" name="Rectangle 10"/>
          <p:cNvSpPr>
            <a:spLocks noGrp="1" noChangeArrowheads="1"/>
          </p:cNvSpPr>
          <p:nvPr>
            <p:ph type="dt" sz="half" idx="2"/>
          </p:nvPr>
        </p:nvSpPr>
        <p:spPr bwMode="auto">
          <a:xfrm>
            <a:off x="981500" y="6506904"/>
            <a:ext cx="3028189" cy="210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AEAEA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b" anchorCtr="0" compatLnSpc="1">
            <a:prstTxWarp prst="textNoShape">
              <a:avLst/>
            </a:prstTxWarp>
          </a:bodyPr>
          <a:lstStyle>
            <a:lvl1pPr>
              <a:spcBef>
                <a:spcPct val="0"/>
              </a:spcBef>
              <a:defRPr sz="741" baseline="0">
                <a:solidFill>
                  <a:schemeClr val="tx1"/>
                </a:solidFill>
                <a:latin typeface="Arial" charset="0"/>
              </a:defRPr>
            </a:lvl1pPr>
          </a:lstStyle>
          <a:p>
            <a:endParaRPr lang="en-US" dirty="0"/>
          </a:p>
        </p:txBody>
      </p:sp>
      <p:pic>
        <p:nvPicPr>
          <p:cNvPr id="15" name="Bildobjekt 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705059" y="6172219"/>
            <a:ext cx="685676" cy="685781"/>
          </a:xfrm>
          <a:prstGeom prst="rect">
            <a:avLst/>
          </a:prstGeom>
          <a:ln w="12700">
            <a:noFill/>
          </a:ln>
        </p:spPr>
      </p:pic>
      <p:sp>
        <p:nvSpPr>
          <p:cNvPr id="10" name="Title Placeholder 1"/>
          <p:cNvSpPr>
            <a:spLocks noGrp="1"/>
          </p:cNvSpPr>
          <p:nvPr>
            <p:ph type="title"/>
          </p:nvPr>
        </p:nvSpPr>
        <p:spPr>
          <a:xfrm>
            <a:off x="706096" y="616886"/>
            <a:ext cx="10684639" cy="1139080"/>
          </a:xfrm>
          <a:prstGeom prst="rect">
            <a:avLst/>
          </a:prstGeom>
        </p:spPr>
        <p:txBody>
          <a:bodyPr vert="horz" lIns="91440" tIns="45720" rIns="91440" bIns="45720" rtlCol="0" anchor="t" anchorCtr="0">
            <a:noAutofit/>
          </a:bodyPr>
          <a:lstStyle/>
          <a:p>
            <a:r>
              <a:rPr lang="en-US" noProof="0"/>
              <a:t>Click to edit Master title style</a:t>
            </a:r>
            <a:endParaRPr lang="en-US" noProof="0" dirty="0"/>
          </a:p>
        </p:txBody>
      </p:sp>
      <p:sp>
        <p:nvSpPr>
          <p:cNvPr id="16" name="Text Placeholder 2"/>
          <p:cNvSpPr>
            <a:spLocks noGrp="1"/>
          </p:cNvSpPr>
          <p:nvPr>
            <p:ph idx="1"/>
          </p:nvPr>
        </p:nvSpPr>
        <p:spPr>
          <a:xfrm>
            <a:off x="706096" y="1760922"/>
            <a:ext cx="10684640" cy="4337692"/>
          </a:xfrm>
          <a:prstGeom prst="rect">
            <a:avLst/>
          </a:prstGeom>
        </p:spPr>
        <p:txBody>
          <a:bodyPr vert="horz" lIns="91440" tIns="45720" rIns="91440" bIns="45720" rtlCol="0">
            <a:normAutofit/>
          </a:bodyPr>
          <a:lstStyle/>
          <a:p>
            <a:pPr marL="248601" lvl="0" indent="-248601" algn="l" rtl="0" fontAlgn="base">
              <a:spcBef>
                <a:spcPct val="40000"/>
              </a:spcBef>
              <a:spcAft>
                <a:spcPct val="0"/>
              </a:spcAft>
              <a:buClr>
                <a:schemeClr val="tx2"/>
              </a:buClr>
              <a:buFont typeface="Symbol" pitchFamily="18" charset="2"/>
              <a:buChar char="·"/>
            </a:pPr>
            <a:r>
              <a:rPr lang="en-US" noProof="0"/>
              <a:t>Click to edit Master text styles</a:t>
            </a:r>
          </a:p>
          <a:p>
            <a:pPr marL="248601" lvl="1" indent="-248601" algn="l" rtl="0" fontAlgn="base">
              <a:spcBef>
                <a:spcPct val="40000"/>
              </a:spcBef>
              <a:spcAft>
                <a:spcPct val="0"/>
              </a:spcAft>
              <a:buClr>
                <a:schemeClr val="tx2"/>
              </a:buClr>
              <a:buFont typeface="Symbol" pitchFamily="18" charset="2"/>
              <a:buChar char="·"/>
            </a:pPr>
            <a:r>
              <a:rPr lang="en-US" noProof="0"/>
              <a:t>Second level</a:t>
            </a:r>
          </a:p>
          <a:p>
            <a:pPr marL="248601" lvl="2" indent="-248601" algn="l" rtl="0" fontAlgn="base">
              <a:spcBef>
                <a:spcPct val="40000"/>
              </a:spcBef>
              <a:spcAft>
                <a:spcPct val="0"/>
              </a:spcAft>
              <a:buClr>
                <a:schemeClr val="tx2"/>
              </a:buClr>
              <a:buFont typeface="Symbol" pitchFamily="18" charset="2"/>
              <a:buChar char="·"/>
            </a:pPr>
            <a:r>
              <a:rPr lang="en-US" noProof="0"/>
              <a:t>Third level</a:t>
            </a:r>
          </a:p>
          <a:p>
            <a:pPr marL="248601" lvl="3" indent="-248601" algn="l" rtl="0" fontAlgn="base">
              <a:spcBef>
                <a:spcPct val="40000"/>
              </a:spcBef>
              <a:spcAft>
                <a:spcPct val="0"/>
              </a:spcAft>
              <a:buClr>
                <a:schemeClr val="tx2"/>
              </a:buClr>
              <a:buFont typeface="Symbol" pitchFamily="18" charset="2"/>
              <a:buChar char="·"/>
            </a:pPr>
            <a:r>
              <a:rPr lang="en-US" noProof="0"/>
              <a:t>Fourth level</a:t>
            </a:r>
          </a:p>
          <a:p>
            <a:pPr marL="248601" lvl="4" indent="-248601" algn="l" rtl="0" fontAlgn="base">
              <a:spcBef>
                <a:spcPct val="40000"/>
              </a:spcBef>
              <a:spcAft>
                <a:spcPct val="0"/>
              </a:spcAft>
              <a:buClr>
                <a:schemeClr val="tx2"/>
              </a:buClr>
              <a:buFont typeface="Symbol" pitchFamily="18" charset="2"/>
              <a:buChar char="·"/>
            </a:pPr>
            <a:r>
              <a:rPr lang="en-US" noProof="0"/>
              <a:t>Fifth level</a:t>
            </a:r>
            <a:endParaRPr lang="en-US" noProof="0" dirty="0"/>
          </a:p>
        </p:txBody>
      </p:sp>
    </p:spTree>
    <p:extLst>
      <p:ext uri="{BB962C8B-B14F-4D97-AF65-F5344CB8AC3E}">
        <p14:creationId xmlns:p14="http://schemas.microsoft.com/office/powerpoint/2010/main" val="3685762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heading and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681" y="1681"/>
          <a:ext cx="1679" cy="1680"/>
        </p:xfrm>
        <a:graphic>
          <a:graphicData uri="http://schemas.openxmlformats.org/presentationml/2006/ole">
            <mc:AlternateContent xmlns:mc="http://schemas.openxmlformats.org/markup-compatibility/2006">
              <mc:Choice xmlns:v="urn:schemas-microsoft-com:vml" Requires="v">
                <p:oleObj spid="_x0000_s413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681" y="1681"/>
                        <a:ext cx="1679" cy="1680"/>
                      </a:xfrm>
                      <a:prstGeom prst="rect">
                        <a:avLst/>
                      </a:prstGeom>
                    </p:spPr>
                  </p:pic>
                </p:oleObj>
              </mc:Fallback>
            </mc:AlternateContent>
          </a:graphicData>
        </a:graphic>
      </p:graphicFrame>
      <p:sp>
        <p:nvSpPr>
          <p:cNvPr id="6" name="Text Placeholder 2"/>
          <p:cNvSpPr>
            <a:spLocks noGrp="1"/>
          </p:cNvSpPr>
          <p:nvPr>
            <p:ph type="body" idx="17" hasCustomPrompt="1"/>
          </p:nvPr>
        </p:nvSpPr>
        <p:spPr>
          <a:xfrm>
            <a:off x="706096" y="1181012"/>
            <a:ext cx="10669027" cy="408690"/>
          </a:xfrm>
          <a:prstGeom prst="rect">
            <a:avLst/>
          </a:prstGeom>
        </p:spPr>
        <p:txBody>
          <a:bodyPr anchor="t" anchorCtr="0">
            <a:noAutofit/>
          </a:bodyPr>
          <a:lstStyle>
            <a:lvl1pPr marL="0" indent="0">
              <a:lnSpc>
                <a:spcPts val="2857"/>
              </a:lnSpc>
              <a:buNone/>
              <a:defRPr sz="1905" b="0">
                <a:solidFill>
                  <a:schemeClr val="accent3"/>
                </a:solidFill>
              </a:defRPr>
            </a:lvl1pPr>
            <a:lvl2pPr marL="483763" indent="0">
              <a:buNone/>
              <a:defRPr sz="2116" b="1"/>
            </a:lvl2pPr>
            <a:lvl3pPr marL="967527" indent="0">
              <a:buNone/>
              <a:defRPr sz="1905" b="1"/>
            </a:lvl3pPr>
            <a:lvl4pPr marL="1451290" indent="0">
              <a:buNone/>
              <a:defRPr sz="1693" b="1"/>
            </a:lvl4pPr>
            <a:lvl5pPr marL="1935053" indent="0">
              <a:buNone/>
              <a:defRPr sz="1693" b="1"/>
            </a:lvl5pPr>
            <a:lvl6pPr marL="2418817" indent="0">
              <a:buNone/>
              <a:defRPr sz="1693" b="1"/>
            </a:lvl6pPr>
            <a:lvl7pPr marL="2902580" indent="0">
              <a:buNone/>
              <a:defRPr sz="1693" b="1"/>
            </a:lvl7pPr>
            <a:lvl8pPr marL="3386343" indent="0">
              <a:buNone/>
              <a:defRPr sz="1693" b="1"/>
            </a:lvl8pPr>
            <a:lvl9pPr marL="3870107" indent="0">
              <a:buNone/>
              <a:defRPr sz="1693" b="1"/>
            </a:lvl9pPr>
          </a:lstStyle>
          <a:p>
            <a:pPr lvl="0"/>
            <a:r>
              <a:rPr lang="en-US" noProof="0" dirty="0"/>
              <a:t>CLICK TO ADD SUB-HEADING  </a:t>
            </a:r>
          </a:p>
        </p:txBody>
      </p:sp>
      <p:sp>
        <p:nvSpPr>
          <p:cNvPr id="10" name="Rectangle 9"/>
          <p:cNvSpPr>
            <a:spLocks noChangeArrowheads="1"/>
          </p:cNvSpPr>
          <p:nvPr userDrawn="1"/>
        </p:nvSpPr>
        <p:spPr bwMode="auto">
          <a:xfrm>
            <a:off x="801266" y="6220017"/>
            <a:ext cx="2506264" cy="218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a:lstStyle/>
          <a:p>
            <a:pPr>
              <a:spcBef>
                <a:spcPct val="0"/>
              </a:spcBef>
            </a:pPr>
            <a:r>
              <a:rPr lang="sv-SE" sz="741" b="1" baseline="0" dirty="0">
                <a:solidFill>
                  <a:schemeClr val="tx1"/>
                </a:solidFill>
                <a:latin typeface="Arial" charset="0"/>
              </a:rPr>
              <a:t>Volvo Group</a:t>
            </a:r>
          </a:p>
        </p:txBody>
      </p:sp>
      <p:sp>
        <p:nvSpPr>
          <p:cNvPr id="11" name="Rectangle 7"/>
          <p:cNvSpPr>
            <a:spLocks noGrp="1" noChangeArrowheads="1"/>
          </p:cNvSpPr>
          <p:nvPr>
            <p:ph type="ftr" sz="quarter" idx="3"/>
          </p:nvPr>
        </p:nvSpPr>
        <p:spPr bwMode="auto">
          <a:xfrm>
            <a:off x="801266" y="6370065"/>
            <a:ext cx="8528351" cy="215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bodyPr>
          <a:lstStyle>
            <a:lvl1pPr>
              <a:spcBef>
                <a:spcPct val="0"/>
              </a:spcBef>
              <a:defRPr sz="741" baseline="0">
                <a:solidFill>
                  <a:schemeClr val="tx1"/>
                </a:solidFill>
                <a:latin typeface="Arial" charset="0"/>
              </a:defRPr>
            </a:lvl1pPr>
          </a:lstStyle>
          <a:p>
            <a:r>
              <a:rPr lang="en-US"/>
              <a:t>Department, Title, Name, Security class</a:t>
            </a:r>
            <a:endParaRPr lang="en-US" dirty="0"/>
          </a:p>
        </p:txBody>
      </p:sp>
      <p:sp>
        <p:nvSpPr>
          <p:cNvPr id="12" name="Rectangle 8"/>
          <p:cNvSpPr>
            <a:spLocks noGrp="1" noChangeArrowheads="1"/>
          </p:cNvSpPr>
          <p:nvPr>
            <p:ph type="sldNum" sz="quarter" idx="4"/>
          </p:nvPr>
        </p:nvSpPr>
        <p:spPr bwMode="auto">
          <a:xfrm>
            <a:off x="801266" y="6508583"/>
            <a:ext cx="540897" cy="208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AEAEA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b" anchorCtr="0" compatLnSpc="1">
            <a:prstTxWarp prst="textNoShape">
              <a:avLst/>
            </a:prstTxWarp>
          </a:bodyPr>
          <a:lstStyle>
            <a:lvl1pPr>
              <a:spcBef>
                <a:spcPct val="0"/>
              </a:spcBef>
              <a:defRPr sz="741" baseline="0">
                <a:solidFill>
                  <a:schemeClr val="tx1"/>
                </a:solidFill>
                <a:latin typeface="Arial" charset="0"/>
              </a:defRPr>
            </a:lvl1pPr>
          </a:lstStyle>
          <a:p>
            <a:fld id="{F4BB9EDD-1740-4E4A-8601-A7D0893F42E6}" type="slidenum">
              <a:rPr lang="en-US" smtClean="0"/>
              <a:pPr/>
              <a:t>‹#›</a:t>
            </a:fld>
            <a:endParaRPr lang="en-US" dirty="0"/>
          </a:p>
        </p:txBody>
      </p:sp>
      <p:sp>
        <p:nvSpPr>
          <p:cNvPr id="13" name="Rectangle 10"/>
          <p:cNvSpPr>
            <a:spLocks noGrp="1" noChangeArrowheads="1"/>
          </p:cNvSpPr>
          <p:nvPr>
            <p:ph type="dt" sz="half" idx="2"/>
          </p:nvPr>
        </p:nvSpPr>
        <p:spPr bwMode="auto">
          <a:xfrm>
            <a:off x="981500" y="6506904"/>
            <a:ext cx="3028189" cy="210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AEAEA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b" anchorCtr="0" compatLnSpc="1">
            <a:prstTxWarp prst="textNoShape">
              <a:avLst/>
            </a:prstTxWarp>
          </a:bodyPr>
          <a:lstStyle>
            <a:lvl1pPr>
              <a:spcBef>
                <a:spcPct val="0"/>
              </a:spcBef>
              <a:defRPr sz="741" baseline="0">
                <a:solidFill>
                  <a:schemeClr val="tx1"/>
                </a:solidFill>
                <a:latin typeface="Arial" charset="0"/>
              </a:defRPr>
            </a:lvl1pPr>
          </a:lstStyle>
          <a:p>
            <a:endParaRPr lang="en-US" dirty="0"/>
          </a:p>
        </p:txBody>
      </p:sp>
      <p:pic>
        <p:nvPicPr>
          <p:cNvPr id="14" name="Bildobjekt 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705059" y="6172219"/>
            <a:ext cx="685676" cy="685781"/>
          </a:xfrm>
          <a:prstGeom prst="rect">
            <a:avLst/>
          </a:prstGeom>
          <a:ln w="12700">
            <a:noFill/>
          </a:ln>
        </p:spPr>
      </p:pic>
      <p:sp>
        <p:nvSpPr>
          <p:cNvPr id="19" name="Title Placeholder 1"/>
          <p:cNvSpPr>
            <a:spLocks noGrp="1"/>
          </p:cNvSpPr>
          <p:nvPr>
            <p:ph type="title"/>
          </p:nvPr>
        </p:nvSpPr>
        <p:spPr>
          <a:xfrm>
            <a:off x="706096" y="616887"/>
            <a:ext cx="10684639" cy="552435"/>
          </a:xfrm>
          <a:prstGeom prst="rect">
            <a:avLst/>
          </a:prstGeom>
        </p:spPr>
        <p:txBody>
          <a:bodyPr vert="horz" lIns="91440" tIns="45720" rIns="91440" bIns="45720" rtlCol="0" anchor="t" anchorCtr="0">
            <a:noAutofit/>
          </a:bodyPr>
          <a:lstStyle/>
          <a:p>
            <a:r>
              <a:rPr lang="en-US" noProof="0"/>
              <a:t>Click to edit Master title style</a:t>
            </a:r>
            <a:endParaRPr lang="en-US" noProof="0" dirty="0"/>
          </a:p>
        </p:txBody>
      </p:sp>
      <p:sp>
        <p:nvSpPr>
          <p:cNvPr id="21" name="Content Placeholder 2"/>
          <p:cNvSpPr>
            <a:spLocks noGrp="1"/>
          </p:cNvSpPr>
          <p:nvPr>
            <p:ph idx="18"/>
          </p:nvPr>
        </p:nvSpPr>
        <p:spPr>
          <a:xfrm>
            <a:off x="705847" y="1760922"/>
            <a:ext cx="10684888" cy="4346780"/>
          </a:xfrm>
          <a:prstGeom prst="rect">
            <a:avLst/>
          </a:prstGeom>
        </p:spPr>
        <p:txBody>
          <a:bodyPr/>
          <a:lstStyle>
            <a:lvl1pPr marL="248601" indent="-248601" algn="l" rtl="0" fontAlgn="base">
              <a:spcBef>
                <a:spcPct val="40000"/>
              </a:spcBef>
              <a:spcAft>
                <a:spcPct val="0"/>
              </a:spcAft>
              <a:buClr>
                <a:schemeClr val="tx2"/>
              </a:buClr>
              <a:buFont typeface="Symbol" pitchFamily="18" charset="2"/>
              <a:buChar char="·"/>
              <a:defRPr/>
            </a:lvl1pPr>
            <a:lvl3pPr marL="910416" indent="-220046" algn="l" rtl="0" fontAlgn="base">
              <a:spcBef>
                <a:spcPct val="40000"/>
              </a:spcBef>
              <a:spcAft>
                <a:spcPct val="0"/>
              </a:spcAft>
              <a:buClr>
                <a:schemeClr val="tx2"/>
              </a:buClr>
              <a:buFont typeface="Symbol" pitchFamily="18" charset="2"/>
              <a:buChar char="·"/>
              <a:defRPr/>
            </a:lvl3pPr>
            <a:lvl5pPr>
              <a:buClr>
                <a:schemeClr val="tx2"/>
              </a:buClr>
              <a:defRPr/>
            </a:lvl5pPr>
          </a:lstStyle>
          <a:p>
            <a:pPr marL="248601" lvl="0" indent="-248601" algn="l" rtl="0" fontAlgn="base">
              <a:spcBef>
                <a:spcPct val="40000"/>
              </a:spcBef>
              <a:spcAft>
                <a:spcPct val="0"/>
              </a:spcAft>
              <a:buClr>
                <a:schemeClr val="tx2"/>
              </a:buClr>
              <a:buFont typeface="Symbol" pitchFamily="18" charset="2"/>
              <a:buChar char="·"/>
            </a:pPr>
            <a:r>
              <a:rPr lang="en-US" noProof="0"/>
              <a:t>Click to edit Master text styles</a:t>
            </a:r>
          </a:p>
          <a:p>
            <a:pPr marL="248601" lvl="1" indent="-248601" algn="l" rtl="0" fontAlgn="base">
              <a:spcBef>
                <a:spcPct val="40000"/>
              </a:spcBef>
              <a:spcAft>
                <a:spcPct val="0"/>
              </a:spcAft>
              <a:buClr>
                <a:schemeClr val="tx2"/>
              </a:buClr>
              <a:buFont typeface="Symbol" pitchFamily="18" charset="2"/>
              <a:buChar char="·"/>
            </a:pPr>
            <a:r>
              <a:rPr lang="en-US" noProof="0"/>
              <a:t>Second level</a:t>
            </a:r>
          </a:p>
          <a:p>
            <a:pPr marL="248601" lvl="2" indent="-248601" algn="l" rtl="0" fontAlgn="base">
              <a:spcBef>
                <a:spcPct val="40000"/>
              </a:spcBef>
              <a:spcAft>
                <a:spcPct val="0"/>
              </a:spcAft>
              <a:buClr>
                <a:schemeClr val="tx2"/>
              </a:buClr>
              <a:buFont typeface="Symbol" pitchFamily="18" charset="2"/>
              <a:buChar char="·"/>
            </a:pPr>
            <a:r>
              <a:rPr lang="en-US" noProof="0"/>
              <a:t>Third level</a:t>
            </a:r>
          </a:p>
          <a:p>
            <a:pPr marL="248601" lvl="3" indent="-248601" algn="l" rtl="0" fontAlgn="base">
              <a:spcBef>
                <a:spcPct val="40000"/>
              </a:spcBef>
              <a:spcAft>
                <a:spcPct val="0"/>
              </a:spcAft>
              <a:buClr>
                <a:schemeClr val="tx2"/>
              </a:buClr>
              <a:buFont typeface="Symbol" pitchFamily="18" charset="2"/>
              <a:buChar char="·"/>
            </a:pPr>
            <a:r>
              <a:rPr lang="en-US" noProof="0"/>
              <a:t>Fourth level</a:t>
            </a:r>
          </a:p>
          <a:p>
            <a:pPr marL="248601" lvl="4" indent="-248601" algn="l" rtl="0" fontAlgn="base">
              <a:spcBef>
                <a:spcPct val="40000"/>
              </a:spcBef>
              <a:spcAft>
                <a:spcPct val="0"/>
              </a:spcAft>
              <a:buClr>
                <a:schemeClr val="tx2"/>
              </a:buClr>
              <a:buFont typeface="Symbol" pitchFamily="18" charset="2"/>
              <a:buChar char="·"/>
            </a:pPr>
            <a:r>
              <a:rPr lang="en-US" noProof="0"/>
              <a:t>Fifth level</a:t>
            </a:r>
            <a:endParaRPr lang="en-US" noProof="0" dirty="0"/>
          </a:p>
        </p:txBody>
      </p:sp>
    </p:spTree>
    <p:extLst>
      <p:ext uri="{BB962C8B-B14F-4D97-AF65-F5344CB8AC3E}">
        <p14:creationId xmlns:p14="http://schemas.microsoft.com/office/powerpoint/2010/main" val="2726849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681" y="1681"/>
          <a:ext cx="1679" cy="1680"/>
        </p:xfrm>
        <a:graphic>
          <a:graphicData uri="http://schemas.openxmlformats.org/presentationml/2006/ole">
            <mc:AlternateContent xmlns:mc="http://schemas.openxmlformats.org/markup-compatibility/2006">
              <mc:Choice xmlns:v="urn:schemas-microsoft-com:vml" Requires="v">
                <p:oleObj spid="_x0000_s515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681" y="1681"/>
                        <a:ext cx="1679" cy="1680"/>
                      </a:xfrm>
                      <a:prstGeom prst="rect">
                        <a:avLst/>
                      </a:prstGeom>
                    </p:spPr>
                  </p:pic>
                </p:oleObj>
              </mc:Fallback>
            </mc:AlternateContent>
          </a:graphicData>
        </a:graphic>
      </p:graphicFrame>
      <p:sp>
        <p:nvSpPr>
          <p:cNvPr id="8" name="Content Placeholder 2"/>
          <p:cNvSpPr>
            <a:spLocks noGrp="1"/>
          </p:cNvSpPr>
          <p:nvPr>
            <p:ph idx="1"/>
          </p:nvPr>
        </p:nvSpPr>
        <p:spPr>
          <a:xfrm>
            <a:off x="705847" y="1760922"/>
            <a:ext cx="5256853" cy="4346780"/>
          </a:xfrm>
          <a:prstGeom prst="rect">
            <a:avLst/>
          </a:prstGeom>
        </p:spPr>
        <p:txBody>
          <a:bodyPr/>
          <a:lstStyle>
            <a:lvl1pPr marL="248601" indent="-248601" algn="l" rtl="0" fontAlgn="base">
              <a:spcBef>
                <a:spcPct val="40000"/>
              </a:spcBef>
              <a:spcAft>
                <a:spcPct val="0"/>
              </a:spcAft>
              <a:buClr>
                <a:schemeClr val="tx2"/>
              </a:buClr>
              <a:buFont typeface="Symbol" pitchFamily="18" charset="2"/>
              <a:buChar char="·"/>
              <a:defRPr/>
            </a:lvl1pPr>
            <a:lvl3pPr marL="910416" indent="-220046" algn="l" rtl="0" fontAlgn="base">
              <a:spcBef>
                <a:spcPct val="40000"/>
              </a:spcBef>
              <a:spcAft>
                <a:spcPct val="0"/>
              </a:spcAft>
              <a:buClr>
                <a:schemeClr val="tx2"/>
              </a:buClr>
              <a:buFont typeface="Symbol" pitchFamily="18" charset="2"/>
              <a:buChar char="·"/>
              <a:defRPr/>
            </a:lvl3pPr>
            <a:lvl5pPr>
              <a:buClr>
                <a:schemeClr val="tx2"/>
              </a:buClr>
              <a:defRPr/>
            </a:lvl5pPr>
          </a:lstStyle>
          <a:p>
            <a:pPr marL="248601" lvl="0" indent="-248601" algn="l" rtl="0" fontAlgn="base">
              <a:spcBef>
                <a:spcPct val="40000"/>
              </a:spcBef>
              <a:spcAft>
                <a:spcPct val="0"/>
              </a:spcAft>
              <a:buClr>
                <a:schemeClr val="tx2"/>
              </a:buClr>
              <a:buFont typeface="Symbol" pitchFamily="18" charset="2"/>
              <a:buChar char="·"/>
            </a:pPr>
            <a:r>
              <a:rPr lang="en-US" noProof="0"/>
              <a:t>Click to edit Master text styles</a:t>
            </a:r>
          </a:p>
          <a:p>
            <a:pPr marL="248601" lvl="1" indent="-248601" algn="l" rtl="0" fontAlgn="base">
              <a:spcBef>
                <a:spcPct val="40000"/>
              </a:spcBef>
              <a:spcAft>
                <a:spcPct val="0"/>
              </a:spcAft>
              <a:buClr>
                <a:schemeClr val="tx2"/>
              </a:buClr>
              <a:buFont typeface="Symbol" pitchFamily="18" charset="2"/>
              <a:buChar char="·"/>
            </a:pPr>
            <a:r>
              <a:rPr lang="en-US" noProof="0"/>
              <a:t>Second level</a:t>
            </a:r>
          </a:p>
          <a:p>
            <a:pPr marL="248601" lvl="2" indent="-248601" algn="l" rtl="0" fontAlgn="base">
              <a:spcBef>
                <a:spcPct val="40000"/>
              </a:spcBef>
              <a:spcAft>
                <a:spcPct val="0"/>
              </a:spcAft>
              <a:buClr>
                <a:schemeClr val="tx2"/>
              </a:buClr>
              <a:buFont typeface="Symbol" pitchFamily="18" charset="2"/>
              <a:buChar char="·"/>
            </a:pPr>
            <a:r>
              <a:rPr lang="en-US" noProof="0"/>
              <a:t>Third level</a:t>
            </a:r>
          </a:p>
          <a:p>
            <a:pPr marL="248601" lvl="3" indent="-248601" algn="l" rtl="0" fontAlgn="base">
              <a:spcBef>
                <a:spcPct val="40000"/>
              </a:spcBef>
              <a:spcAft>
                <a:spcPct val="0"/>
              </a:spcAft>
              <a:buClr>
                <a:schemeClr val="tx2"/>
              </a:buClr>
              <a:buFont typeface="Symbol" pitchFamily="18" charset="2"/>
              <a:buChar char="·"/>
            </a:pPr>
            <a:r>
              <a:rPr lang="en-US" noProof="0"/>
              <a:t>Fourth level</a:t>
            </a:r>
          </a:p>
          <a:p>
            <a:pPr marL="248601" lvl="4" indent="-248601" algn="l" rtl="0" fontAlgn="base">
              <a:spcBef>
                <a:spcPct val="40000"/>
              </a:spcBef>
              <a:spcAft>
                <a:spcPct val="0"/>
              </a:spcAft>
              <a:buClr>
                <a:schemeClr val="tx2"/>
              </a:buClr>
              <a:buFont typeface="Symbol" pitchFamily="18" charset="2"/>
              <a:buChar char="·"/>
            </a:pPr>
            <a:r>
              <a:rPr lang="en-US" noProof="0"/>
              <a:t>Fifth level</a:t>
            </a:r>
            <a:endParaRPr lang="en-US" noProof="0" dirty="0"/>
          </a:p>
        </p:txBody>
      </p:sp>
      <p:sp>
        <p:nvSpPr>
          <p:cNvPr id="10" name="Rectangle 9"/>
          <p:cNvSpPr>
            <a:spLocks noChangeArrowheads="1"/>
          </p:cNvSpPr>
          <p:nvPr userDrawn="1"/>
        </p:nvSpPr>
        <p:spPr bwMode="auto">
          <a:xfrm>
            <a:off x="801266" y="6220017"/>
            <a:ext cx="2506264" cy="218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a:lstStyle/>
          <a:p>
            <a:pPr>
              <a:spcBef>
                <a:spcPct val="0"/>
              </a:spcBef>
            </a:pPr>
            <a:r>
              <a:rPr lang="sv-SE" sz="741" b="1" baseline="0" dirty="0">
                <a:solidFill>
                  <a:schemeClr val="tx1"/>
                </a:solidFill>
                <a:latin typeface="Arial" charset="0"/>
              </a:rPr>
              <a:t>Volvo Group</a:t>
            </a:r>
          </a:p>
        </p:txBody>
      </p:sp>
      <p:sp>
        <p:nvSpPr>
          <p:cNvPr id="11" name="Rectangle 7"/>
          <p:cNvSpPr>
            <a:spLocks noGrp="1" noChangeArrowheads="1"/>
          </p:cNvSpPr>
          <p:nvPr>
            <p:ph type="ftr" sz="quarter" idx="3"/>
          </p:nvPr>
        </p:nvSpPr>
        <p:spPr bwMode="auto">
          <a:xfrm>
            <a:off x="801266" y="6370065"/>
            <a:ext cx="8528351" cy="215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bodyPr>
          <a:lstStyle>
            <a:lvl1pPr>
              <a:spcBef>
                <a:spcPct val="0"/>
              </a:spcBef>
              <a:defRPr sz="741" baseline="0">
                <a:solidFill>
                  <a:schemeClr val="tx1"/>
                </a:solidFill>
                <a:latin typeface="Arial" charset="0"/>
              </a:defRPr>
            </a:lvl1pPr>
          </a:lstStyle>
          <a:p>
            <a:r>
              <a:rPr lang="en-US"/>
              <a:t>Department, Title, Name, Security class</a:t>
            </a:r>
            <a:endParaRPr lang="en-US" dirty="0"/>
          </a:p>
        </p:txBody>
      </p:sp>
      <p:sp>
        <p:nvSpPr>
          <p:cNvPr id="12" name="Rectangle 8"/>
          <p:cNvSpPr>
            <a:spLocks noGrp="1" noChangeArrowheads="1"/>
          </p:cNvSpPr>
          <p:nvPr>
            <p:ph type="sldNum" sz="quarter" idx="4"/>
          </p:nvPr>
        </p:nvSpPr>
        <p:spPr bwMode="auto">
          <a:xfrm>
            <a:off x="801266" y="6508583"/>
            <a:ext cx="540897" cy="208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AEAEA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b" anchorCtr="0" compatLnSpc="1">
            <a:prstTxWarp prst="textNoShape">
              <a:avLst/>
            </a:prstTxWarp>
          </a:bodyPr>
          <a:lstStyle>
            <a:lvl1pPr>
              <a:spcBef>
                <a:spcPct val="0"/>
              </a:spcBef>
              <a:defRPr sz="741" baseline="0">
                <a:solidFill>
                  <a:schemeClr val="tx1"/>
                </a:solidFill>
                <a:latin typeface="Arial" charset="0"/>
              </a:defRPr>
            </a:lvl1pPr>
          </a:lstStyle>
          <a:p>
            <a:fld id="{F4BB9EDD-1740-4E4A-8601-A7D0893F42E6}" type="slidenum">
              <a:rPr lang="en-US" smtClean="0"/>
              <a:pPr/>
              <a:t>‹#›</a:t>
            </a:fld>
            <a:endParaRPr lang="en-US" dirty="0"/>
          </a:p>
        </p:txBody>
      </p:sp>
      <p:sp>
        <p:nvSpPr>
          <p:cNvPr id="13" name="Rectangle 10"/>
          <p:cNvSpPr>
            <a:spLocks noGrp="1" noChangeArrowheads="1"/>
          </p:cNvSpPr>
          <p:nvPr>
            <p:ph type="dt" sz="half" idx="2"/>
          </p:nvPr>
        </p:nvSpPr>
        <p:spPr bwMode="auto">
          <a:xfrm>
            <a:off x="981500" y="6506904"/>
            <a:ext cx="3028189" cy="210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AEAEA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b" anchorCtr="0" compatLnSpc="1">
            <a:prstTxWarp prst="textNoShape">
              <a:avLst/>
            </a:prstTxWarp>
          </a:bodyPr>
          <a:lstStyle>
            <a:lvl1pPr>
              <a:spcBef>
                <a:spcPct val="0"/>
              </a:spcBef>
              <a:defRPr sz="741" baseline="0">
                <a:solidFill>
                  <a:schemeClr val="tx1"/>
                </a:solidFill>
                <a:latin typeface="Arial" charset="0"/>
              </a:defRPr>
            </a:lvl1pPr>
          </a:lstStyle>
          <a:p>
            <a:endParaRPr lang="en-US" dirty="0"/>
          </a:p>
        </p:txBody>
      </p:sp>
      <p:pic>
        <p:nvPicPr>
          <p:cNvPr id="14" name="Bildobjekt 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705059" y="6172219"/>
            <a:ext cx="685676" cy="685781"/>
          </a:xfrm>
          <a:prstGeom prst="rect">
            <a:avLst/>
          </a:prstGeom>
          <a:ln w="12700">
            <a:noFill/>
          </a:ln>
        </p:spPr>
      </p:pic>
      <p:sp>
        <p:nvSpPr>
          <p:cNvPr id="16" name="Title Placeholder 1"/>
          <p:cNvSpPr>
            <a:spLocks noGrp="1"/>
          </p:cNvSpPr>
          <p:nvPr>
            <p:ph type="title"/>
          </p:nvPr>
        </p:nvSpPr>
        <p:spPr>
          <a:xfrm>
            <a:off x="706096" y="616886"/>
            <a:ext cx="10684639" cy="1139080"/>
          </a:xfrm>
          <a:prstGeom prst="rect">
            <a:avLst/>
          </a:prstGeom>
        </p:spPr>
        <p:txBody>
          <a:bodyPr vert="horz" lIns="91440" tIns="45720" rIns="91440" bIns="45720" rtlCol="0" anchor="t" anchorCtr="0">
            <a:noAutofit/>
          </a:bodyPr>
          <a:lstStyle/>
          <a:p>
            <a:r>
              <a:rPr lang="en-US" noProof="0"/>
              <a:t>Click to edit Master title style</a:t>
            </a:r>
            <a:endParaRPr lang="en-US" noProof="0" dirty="0"/>
          </a:p>
        </p:txBody>
      </p:sp>
      <p:sp>
        <p:nvSpPr>
          <p:cNvPr id="18" name="Content Placeholder 2"/>
          <p:cNvSpPr>
            <a:spLocks noGrp="1"/>
          </p:cNvSpPr>
          <p:nvPr>
            <p:ph idx="10"/>
          </p:nvPr>
        </p:nvSpPr>
        <p:spPr>
          <a:xfrm>
            <a:off x="6117837" y="1760922"/>
            <a:ext cx="5256853" cy="4346780"/>
          </a:xfrm>
          <a:prstGeom prst="rect">
            <a:avLst/>
          </a:prstGeom>
        </p:spPr>
        <p:txBody>
          <a:bodyPr/>
          <a:lstStyle>
            <a:lvl1pPr marL="248601" indent="-248601" algn="l" rtl="0" fontAlgn="base">
              <a:spcBef>
                <a:spcPct val="40000"/>
              </a:spcBef>
              <a:spcAft>
                <a:spcPct val="0"/>
              </a:spcAft>
              <a:buClr>
                <a:schemeClr val="tx2"/>
              </a:buClr>
              <a:buFont typeface="Symbol" pitchFamily="18" charset="2"/>
              <a:buChar char="·"/>
              <a:defRPr/>
            </a:lvl1pPr>
            <a:lvl3pPr marL="910416" indent="-220046" algn="l" rtl="0" fontAlgn="base">
              <a:spcBef>
                <a:spcPct val="40000"/>
              </a:spcBef>
              <a:spcAft>
                <a:spcPct val="0"/>
              </a:spcAft>
              <a:buClr>
                <a:schemeClr val="tx2"/>
              </a:buClr>
              <a:buFont typeface="Symbol" pitchFamily="18" charset="2"/>
              <a:buChar char="·"/>
              <a:defRPr/>
            </a:lvl3pPr>
            <a:lvl5pPr>
              <a:buClr>
                <a:schemeClr val="tx2"/>
              </a:buClr>
              <a:defRPr/>
            </a:lvl5pPr>
          </a:lstStyle>
          <a:p>
            <a:pPr marL="248601" lvl="0" indent="-248601" algn="l" rtl="0" fontAlgn="base">
              <a:spcBef>
                <a:spcPct val="40000"/>
              </a:spcBef>
              <a:spcAft>
                <a:spcPct val="0"/>
              </a:spcAft>
              <a:buClr>
                <a:schemeClr val="tx2"/>
              </a:buClr>
              <a:buFont typeface="Symbol" pitchFamily="18" charset="2"/>
              <a:buChar char="·"/>
            </a:pPr>
            <a:r>
              <a:rPr lang="en-US" noProof="0"/>
              <a:t>Click to edit Master text styles</a:t>
            </a:r>
          </a:p>
          <a:p>
            <a:pPr marL="248601" lvl="1" indent="-248601" algn="l" rtl="0" fontAlgn="base">
              <a:spcBef>
                <a:spcPct val="40000"/>
              </a:spcBef>
              <a:spcAft>
                <a:spcPct val="0"/>
              </a:spcAft>
              <a:buClr>
                <a:schemeClr val="tx2"/>
              </a:buClr>
              <a:buFont typeface="Symbol" pitchFamily="18" charset="2"/>
              <a:buChar char="·"/>
            </a:pPr>
            <a:r>
              <a:rPr lang="en-US" noProof="0"/>
              <a:t>Second level</a:t>
            </a:r>
          </a:p>
          <a:p>
            <a:pPr marL="248601" lvl="2" indent="-248601" algn="l" rtl="0" fontAlgn="base">
              <a:spcBef>
                <a:spcPct val="40000"/>
              </a:spcBef>
              <a:spcAft>
                <a:spcPct val="0"/>
              </a:spcAft>
              <a:buClr>
                <a:schemeClr val="tx2"/>
              </a:buClr>
              <a:buFont typeface="Symbol" pitchFamily="18" charset="2"/>
              <a:buChar char="·"/>
            </a:pPr>
            <a:r>
              <a:rPr lang="en-US" noProof="0"/>
              <a:t>Third level</a:t>
            </a:r>
          </a:p>
          <a:p>
            <a:pPr marL="248601" lvl="3" indent="-248601" algn="l" rtl="0" fontAlgn="base">
              <a:spcBef>
                <a:spcPct val="40000"/>
              </a:spcBef>
              <a:spcAft>
                <a:spcPct val="0"/>
              </a:spcAft>
              <a:buClr>
                <a:schemeClr val="tx2"/>
              </a:buClr>
              <a:buFont typeface="Symbol" pitchFamily="18" charset="2"/>
              <a:buChar char="·"/>
            </a:pPr>
            <a:r>
              <a:rPr lang="en-US" noProof="0"/>
              <a:t>Fourth level</a:t>
            </a:r>
          </a:p>
          <a:p>
            <a:pPr marL="248601" lvl="4" indent="-248601" algn="l" rtl="0" fontAlgn="base">
              <a:spcBef>
                <a:spcPct val="40000"/>
              </a:spcBef>
              <a:spcAft>
                <a:spcPct val="0"/>
              </a:spcAft>
              <a:buClr>
                <a:schemeClr val="tx2"/>
              </a:buClr>
              <a:buFont typeface="Symbol" pitchFamily="18" charset="2"/>
              <a:buChar char="·"/>
            </a:pPr>
            <a:r>
              <a:rPr lang="en-US" noProof="0"/>
              <a:t>Fifth level</a:t>
            </a:r>
            <a:endParaRPr lang="en-US" noProof="0" dirty="0"/>
          </a:p>
        </p:txBody>
      </p:sp>
    </p:spTree>
    <p:extLst>
      <p:ext uri="{BB962C8B-B14F-4D97-AF65-F5344CB8AC3E}">
        <p14:creationId xmlns:p14="http://schemas.microsoft.com/office/powerpoint/2010/main" val="1801003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681" y="1681"/>
          <a:ext cx="1679" cy="1680"/>
        </p:xfrm>
        <a:graphic>
          <a:graphicData uri="http://schemas.openxmlformats.org/presentationml/2006/ole">
            <mc:AlternateContent xmlns:mc="http://schemas.openxmlformats.org/markup-compatibility/2006">
              <mc:Choice xmlns:v="urn:schemas-microsoft-com:vml" Requires="v">
                <p:oleObj spid="_x0000_s618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681" y="1681"/>
                        <a:ext cx="1679" cy="1680"/>
                      </a:xfrm>
                      <a:prstGeom prst="rect">
                        <a:avLst/>
                      </a:prstGeom>
                    </p:spPr>
                  </p:pic>
                </p:oleObj>
              </mc:Fallback>
            </mc:AlternateContent>
          </a:graphicData>
        </a:graphic>
      </p:graphicFrame>
      <p:sp>
        <p:nvSpPr>
          <p:cNvPr id="5" name="Rectangle 9"/>
          <p:cNvSpPr>
            <a:spLocks noChangeArrowheads="1"/>
          </p:cNvSpPr>
          <p:nvPr userDrawn="1"/>
        </p:nvSpPr>
        <p:spPr bwMode="auto">
          <a:xfrm>
            <a:off x="801266" y="6220017"/>
            <a:ext cx="2506264" cy="218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a:lstStyle/>
          <a:p>
            <a:pPr>
              <a:spcBef>
                <a:spcPct val="0"/>
              </a:spcBef>
            </a:pPr>
            <a:r>
              <a:rPr lang="sv-SE" sz="741" b="1" baseline="0" dirty="0">
                <a:solidFill>
                  <a:schemeClr val="tx1"/>
                </a:solidFill>
                <a:latin typeface="Arial" charset="0"/>
              </a:rPr>
              <a:t>Volvo Group</a:t>
            </a:r>
          </a:p>
        </p:txBody>
      </p:sp>
      <p:sp>
        <p:nvSpPr>
          <p:cNvPr id="6" name="Rectangle 7"/>
          <p:cNvSpPr>
            <a:spLocks noGrp="1" noChangeArrowheads="1"/>
          </p:cNvSpPr>
          <p:nvPr>
            <p:ph type="ftr" sz="quarter" idx="3"/>
          </p:nvPr>
        </p:nvSpPr>
        <p:spPr bwMode="auto">
          <a:xfrm>
            <a:off x="801266" y="6370065"/>
            <a:ext cx="8528351" cy="215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bodyPr>
          <a:lstStyle>
            <a:lvl1pPr>
              <a:spcBef>
                <a:spcPct val="0"/>
              </a:spcBef>
              <a:defRPr sz="741" baseline="0">
                <a:solidFill>
                  <a:schemeClr val="tx1"/>
                </a:solidFill>
                <a:latin typeface="Arial" charset="0"/>
              </a:defRPr>
            </a:lvl1pPr>
          </a:lstStyle>
          <a:p>
            <a:r>
              <a:rPr lang="en-US"/>
              <a:t>Department, Title, Name, Security class</a:t>
            </a:r>
            <a:endParaRPr lang="en-US" dirty="0"/>
          </a:p>
        </p:txBody>
      </p:sp>
      <p:sp>
        <p:nvSpPr>
          <p:cNvPr id="7" name="Rectangle 8"/>
          <p:cNvSpPr>
            <a:spLocks noGrp="1" noChangeArrowheads="1"/>
          </p:cNvSpPr>
          <p:nvPr>
            <p:ph type="sldNum" sz="quarter" idx="4"/>
          </p:nvPr>
        </p:nvSpPr>
        <p:spPr bwMode="auto">
          <a:xfrm>
            <a:off x="801266" y="6508583"/>
            <a:ext cx="540897" cy="208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AEAEA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b" anchorCtr="0" compatLnSpc="1">
            <a:prstTxWarp prst="textNoShape">
              <a:avLst/>
            </a:prstTxWarp>
          </a:bodyPr>
          <a:lstStyle>
            <a:lvl1pPr>
              <a:spcBef>
                <a:spcPct val="0"/>
              </a:spcBef>
              <a:defRPr sz="741" baseline="0">
                <a:solidFill>
                  <a:schemeClr val="tx1"/>
                </a:solidFill>
                <a:latin typeface="Arial" charset="0"/>
              </a:defRPr>
            </a:lvl1pPr>
          </a:lstStyle>
          <a:p>
            <a:fld id="{F4BB9EDD-1740-4E4A-8601-A7D0893F42E6}" type="slidenum">
              <a:rPr lang="en-US" smtClean="0"/>
              <a:pPr/>
              <a:t>‹#›</a:t>
            </a:fld>
            <a:endParaRPr lang="en-US" dirty="0"/>
          </a:p>
        </p:txBody>
      </p:sp>
      <p:sp>
        <p:nvSpPr>
          <p:cNvPr id="8" name="Rectangle 10"/>
          <p:cNvSpPr>
            <a:spLocks noGrp="1" noChangeArrowheads="1"/>
          </p:cNvSpPr>
          <p:nvPr>
            <p:ph type="dt" sz="half" idx="2"/>
          </p:nvPr>
        </p:nvSpPr>
        <p:spPr bwMode="auto">
          <a:xfrm>
            <a:off x="981500" y="6506904"/>
            <a:ext cx="3028189" cy="210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AEAEA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b" anchorCtr="0" compatLnSpc="1">
            <a:prstTxWarp prst="textNoShape">
              <a:avLst/>
            </a:prstTxWarp>
          </a:bodyPr>
          <a:lstStyle>
            <a:lvl1pPr>
              <a:spcBef>
                <a:spcPct val="0"/>
              </a:spcBef>
              <a:defRPr sz="741" baseline="0">
                <a:solidFill>
                  <a:schemeClr val="tx1"/>
                </a:solidFill>
                <a:latin typeface="Arial" charset="0"/>
              </a:defRPr>
            </a:lvl1pPr>
          </a:lstStyle>
          <a:p>
            <a:endParaRPr lang="en-US" dirty="0"/>
          </a:p>
        </p:txBody>
      </p:sp>
      <p:pic>
        <p:nvPicPr>
          <p:cNvPr id="9" name="Bildobjekt 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705059" y="6172219"/>
            <a:ext cx="685676" cy="685781"/>
          </a:xfrm>
          <a:prstGeom prst="rect">
            <a:avLst/>
          </a:prstGeom>
          <a:ln w="12700">
            <a:noFill/>
          </a:ln>
        </p:spPr>
      </p:pic>
      <p:sp>
        <p:nvSpPr>
          <p:cNvPr id="11" name="Picture Placeholder 3"/>
          <p:cNvSpPr>
            <a:spLocks noGrp="1"/>
          </p:cNvSpPr>
          <p:nvPr>
            <p:ph type="pic" sz="quarter" idx="10" hasCustomPrompt="1"/>
          </p:nvPr>
        </p:nvSpPr>
        <p:spPr>
          <a:xfrm>
            <a:off x="-1" y="-1"/>
            <a:ext cx="12192000" cy="6858000"/>
          </a:xfrm>
          <a:solidFill>
            <a:schemeClr val="bg2">
              <a:lumMod val="90000"/>
            </a:schemeClr>
          </a:solidFill>
        </p:spPr>
        <p:txBody>
          <a:bodyPr anchor="ctr" anchorCtr="0">
            <a:normAutofit/>
          </a:bodyPr>
          <a:lstStyle>
            <a:lvl1pPr marL="0" indent="0" algn="ctr">
              <a:buNone/>
              <a:defRPr sz="1111" baseline="0"/>
            </a:lvl1pPr>
          </a:lstStyle>
          <a:p>
            <a:r>
              <a:rPr lang="sv-SE"/>
              <a:t>Click icon to insert Picture</a:t>
            </a:r>
          </a:p>
        </p:txBody>
      </p:sp>
    </p:spTree>
    <p:extLst>
      <p:ext uri="{BB962C8B-B14F-4D97-AF65-F5344CB8AC3E}">
        <p14:creationId xmlns:p14="http://schemas.microsoft.com/office/powerpoint/2010/main" val="2849683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681" y="1681"/>
          <a:ext cx="1679" cy="1680"/>
        </p:xfrm>
        <a:graphic>
          <a:graphicData uri="http://schemas.openxmlformats.org/presentationml/2006/ole">
            <mc:AlternateContent xmlns:mc="http://schemas.openxmlformats.org/markup-compatibility/2006">
              <mc:Choice xmlns:v="urn:schemas-microsoft-com:vml" Requires="v">
                <p:oleObj spid="_x0000_s720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681" y="1681"/>
                        <a:ext cx="1679" cy="1680"/>
                      </a:xfrm>
                      <a:prstGeom prst="rect">
                        <a:avLst/>
                      </a:prstGeom>
                    </p:spPr>
                  </p:pic>
                </p:oleObj>
              </mc:Fallback>
            </mc:AlternateContent>
          </a:graphicData>
        </a:graphic>
      </p:graphicFrame>
      <p:sp>
        <p:nvSpPr>
          <p:cNvPr id="4" name="Rectangle 3" hidden="1"/>
          <p:cNvSpPr/>
          <p:nvPr userDrawn="1">
            <p:custDataLst>
              <p:tags r:id="rId3"/>
            </p:custDataLst>
          </p:nvPr>
        </p:nvSpPr>
        <p:spPr>
          <a:xfrm>
            <a:off x="0" y="0"/>
            <a:ext cx="167980" cy="168006"/>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lnSpc>
                <a:spcPts val="3598"/>
              </a:lnSpc>
              <a:spcBef>
                <a:spcPct val="0"/>
              </a:spcBef>
              <a:spcAft>
                <a:spcPct val="0"/>
              </a:spcAft>
            </a:pPr>
            <a:endParaRPr lang="en-US" sz="2963" b="1" i="0" baseline="0" dirty="0">
              <a:solidFill>
                <a:schemeClr val="tx1"/>
              </a:solidFill>
              <a:latin typeface="Arial"/>
              <a:ea typeface="+mj-ea"/>
              <a:cs typeface="Arial"/>
              <a:sym typeface="Arial"/>
            </a:endParaRPr>
          </a:p>
        </p:txBody>
      </p:sp>
      <p:sp>
        <p:nvSpPr>
          <p:cNvPr id="5" name="Rectangle 9"/>
          <p:cNvSpPr>
            <a:spLocks noChangeArrowheads="1"/>
          </p:cNvSpPr>
          <p:nvPr userDrawn="1"/>
        </p:nvSpPr>
        <p:spPr bwMode="auto">
          <a:xfrm>
            <a:off x="801266" y="6220017"/>
            <a:ext cx="2506264" cy="218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a:lstStyle/>
          <a:p>
            <a:pPr>
              <a:spcBef>
                <a:spcPct val="0"/>
              </a:spcBef>
            </a:pPr>
            <a:r>
              <a:rPr lang="sv-SE" sz="741" b="1" baseline="0" dirty="0">
                <a:solidFill>
                  <a:schemeClr val="tx1"/>
                </a:solidFill>
                <a:latin typeface="Arial" charset="0"/>
              </a:rPr>
              <a:t>Volvo Group</a:t>
            </a:r>
          </a:p>
        </p:txBody>
      </p:sp>
      <p:sp>
        <p:nvSpPr>
          <p:cNvPr id="6" name="Rectangle 7"/>
          <p:cNvSpPr>
            <a:spLocks noGrp="1" noChangeArrowheads="1"/>
          </p:cNvSpPr>
          <p:nvPr>
            <p:ph type="ftr" sz="quarter" idx="3"/>
          </p:nvPr>
        </p:nvSpPr>
        <p:spPr bwMode="auto">
          <a:xfrm>
            <a:off x="801266" y="6370065"/>
            <a:ext cx="8528351" cy="215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bodyPr>
          <a:lstStyle>
            <a:lvl1pPr>
              <a:spcBef>
                <a:spcPct val="0"/>
              </a:spcBef>
              <a:defRPr sz="741" baseline="0">
                <a:solidFill>
                  <a:schemeClr val="tx1"/>
                </a:solidFill>
                <a:latin typeface="Arial" charset="0"/>
              </a:defRPr>
            </a:lvl1pPr>
          </a:lstStyle>
          <a:p>
            <a:r>
              <a:rPr lang="en-US"/>
              <a:t>Department, Title, Name, Security class</a:t>
            </a:r>
            <a:endParaRPr lang="en-US" dirty="0"/>
          </a:p>
        </p:txBody>
      </p:sp>
      <p:sp>
        <p:nvSpPr>
          <p:cNvPr id="7" name="Rectangle 8"/>
          <p:cNvSpPr>
            <a:spLocks noGrp="1" noChangeArrowheads="1"/>
          </p:cNvSpPr>
          <p:nvPr>
            <p:ph type="sldNum" sz="quarter" idx="4"/>
          </p:nvPr>
        </p:nvSpPr>
        <p:spPr bwMode="auto">
          <a:xfrm>
            <a:off x="801266" y="6508583"/>
            <a:ext cx="540897" cy="208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AEAEA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b" anchorCtr="0" compatLnSpc="1">
            <a:prstTxWarp prst="textNoShape">
              <a:avLst/>
            </a:prstTxWarp>
          </a:bodyPr>
          <a:lstStyle>
            <a:lvl1pPr>
              <a:spcBef>
                <a:spcPct val="0"/>
              </a:spcBef>
              <a:defRPr sz="741" baseline="0">
                <a:solidFill>
                  <a:schemeClr val="tx1"/>
                </a:solidFill>
                <a:latin typeface="Arial" charset="0"/>
              </a:defRPr>
            </a:lvl1pPr>
          </a:lstStyle>
          <a:p>
            <a:fld id="{F4BB9EDD-1740-4E4A-8601-A7D0893F42E6}" type="slidenum">
              <a:rPr lang="en-US" smtClean="0"/>
              <a:pPr/>
              <a:t>‹#›</a:t>
            </a:fld>
            <a:endParaRPr lang="en-US" dirty="0"/>
          </a:p>
        </p:txBody>
      </p:sp>
      <p:sp>
        <p:nvSpPr>
          <p:cNvPr id="8" name="Rectangle 10"/>
          <p:cNvSpPr>
            <a:spLocks noGrp="1" noChangeArrowheads="1"/>
          </p:cNvSpPr>
          <p:nvPr>
            <p:ph type="dt" sz="half" idx="2"/>
          </p:nvPr>
        </p:nvSpPr>
        <p:spPr bwMode="auto">
          <a:xfrm>
            <a:off x="981500" y="6506904"/>
            <a:ext cx="3028189" cy="210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AEAEA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b" anchorCtr="0" compatLnSpc="1">
            <a:prstTxWarp prst="textNoShape">
              <a:avLst/>
            </a:prstTxWarp>
          </a:bodyPr>
          <a:lstStyle>
            <a:lvl1pPr>
              <a:spcBef>
                <a:spcPct val="0"/>
              </a:spcBef>
              <a:defRPr sz="741" baseline="0">
                <a:solidFill>
                  <a:schemeClr val="tx1"/>
                </a:solidFill>
                <a:latin typeface="Arial" charset="0"/>
              </a:defRPr>
            </a:lvl1pPr>
          </a:lstStyle>
          <a:p>
            <a:endParaRPr lang="en-US" dirty="0"/>
          </a:p>
        </p:txBody>
      </p:sp>
      <p:pic>
        <p:nvPicPr>
          <p:cNvPr id="9" name="Bildobjekt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705059" y="6172219"/>
            <a:ext cx="685676" cy="685781"/>
          </a:xfrm>
          <a:prstGeom prst="rect">
            <a:avLst/>
          </a:prstGeom>
          <a:ln w="12700">
            <a:noFill/>
          </a:ln>
        </p:spPr>
      </p:pic>
      <p:sp>
        <p:nvSpPr>
          <p:cNvPr id="11" name="Picture Placeholder 3"/>
          <p:cNvSpPr>
            <a:spLocks noGrp="1"/>
          </p:cNvSpPr>
          <p:nvPr>
            <p:ph type="pic" sz="quarter" idx="10" hasCustomPrompt="1"/>
          </p:nvPr>
        </p:nvSpPr>
        <p:spPr>
          <a:xfrm>
            <a:off x="6087601" y="-1"/>
            <a:ext cx="6104398" cy="6858000"/>
          </a:xfrm>
          <a:solidFill>
            <a:schemeClr val="bg2">
              <a:lumMod val="90000"/>
            </a:schemeClr>
          </a:solidFill>
        </p:spPr>
        <p:txBody>
          <a:bodyPr anchor="ctr" anchorCtr="0">
            <a:normAutofit/>
          </a:bodyPr>
          <a:lstStyle>
            <a:lvl1pPr marL="0" indent="0" algn="ctr">
              <a:buNone/>
              <a:defRPr sz="1111" baseline="0"/>
            </a:lvl1pPr>
          </a:lstStyle>
          <a:p>
            <a:r>
              <a:rPr lang="sv-SE"/>
              <a:t>Click icon to insert Picture</a:t>
            </a:r>
          </a:p>
        </p:txBody>
      </p:sp>
      <p:sp>
        <p:nvSpPr>
          <p:cNvPr id="10" name="Title Placeholder 1"/>
          <p:cNvSpPr>
            <a:spLocks noGrp="1"/>
          </p:cNvSpPr>
          <p:nvPr>
            <p:ph type="title"/>
          </p:nvPr>
        </p:nvSpPr>
        <p:spPr>
          <a:xfrm>
            <a:off x="706097" y="616886"/>
            <a:ext cx="5381504" cy="1139080"/>
          </a:xfrm>
          <a:prstGeom prst="rect">
            <a:avLst/>
          </a:prstGeom>
        </p:spPr>
        <p:txBody>
          <a:bodyPr vert="horz" lIns="91440" tIns="45720" rIns="91440" bIns="45720" rtlCol="0" anchor="t" anchorCtr="0">
            <a:noAutofit/>
          </a:bodyPr>
          <a:lstStyle/>
          <a:p>
            <a:r>
              <a:rPr lang="en-US" noProof="0"/>
              <a:t>Click to edit Master title style</a:t>
            </a:r>
            <a:endParaRPr lang="en-US" noProof="0" dirty="0"/>
          </a:p>
        </p:txBody>
      </p:sp>
      <p:sp>
        <p:nvSpPr>
          <p:cNvPr id="12" name="Text Placeholder 2"/>
          <p:cNvSpPr>
            <a:spLocks noGrp="1"/>
          </p:cNvSpPr>
          <p:nvPr>
            <p:ph idx="1"/>
          </p:nvPr>
        </p:nvSpPr>
        <p:spPr>
          <a:xfrm>
            <a:off x="706096" y="1760922"/>
            <a:ext cx="5381506" cy="4337692"/>
          </a:xfrm>
          <a:prstGeom prst="rect">
            <a:avLst/>
          </a:prstGeom>
        </p:spPr>
        <p:txBody>
          <a:bodyPr vert="horz" lIns="91440" tIns="45720" rIns="91440" bIns="45720" rtlCol="0">
            <a:normAutofit/>
          </a:bodyPr>
          <a:lstStyle/>
          <a:p>
            <a:pPr marL="248601" lvl="0" indent="-248601" algn="l" rtl="0" fontAlgn="base">
              <a:spcBef>
                <a:spcPct val="40000"/>
              </a:spcBef>
              <a:spcAft>
                <a:spcPct val="0"/>
              </a:spcAft>
              <a:buClr>
                <a:schemeClr val="tx2"/>
              </a:buClr>
              <a:buFont typeface="Symbol" pitchFamily="18" charset="2"/>
              <a:buChar char="·"/>
            </a:pPr>
            <a:r>
              <a:rPr lang="en-US" noProof="0"/>
              <a:t>Click to edit Master text styles</a:t>
            </a:r>
          </a:p>
          <a:p>
            <a:pPr marL="248601" lvl="1" indent="-248601" algn="l" rtl="0" fontAlgn="base">
              <a:spcBef>
                <a:spcPct val="40000"/>
              </a:spcBef>
              <a:spcAft>
                <a:spcPct val="0"/>
              </a:spcAft>
              <a:buClr>
                <a:schemeClr val="tx2"/>
              </a:buClr>
              <a:buFont typeface="Symbol" pitchFamily="18" charset="2"/>
              <a:buChar char="·"/>
            </a:pPr>
            <a:r>
              <a:rPr lang="en-US" noProof="0"/>
              <a:t>Second level</a:t>
            </a:r>
          </a:p>
          <a:p>
            <a:pPr marL="248601" lvl="2" indent="-248601" algn="l" rtl="0" fontAlgn="base">
              <a:spcBef>
                <a:spcPct val="40000"/>
              </a:spcBef>
              <a:spcAft>
                <a:spcPct val="0"/>
              </a:spcAft>
              <a:buClr>
                <a:schemeClr val="tx2"/>
              </a:buClr>
              <a:buFont typeface="Symbol" pitchFamily="18" charset="2"/>
              <a:buChar char="·"/>
            </a:pPr>
            <a:r>
              <a:rPr lang="en-US" noProof="0"/>
              <a:t>Third level</a:t>
            </a:r>
          </a:p>
          <a:p>
            <a:pPr marL="248601" lvl="3" indent="-248601" algn="l" rtl="0" fontAlgn="base">
              <a:spcBef>
                <a:spcPct val="40000"/>
              </a:spcBef>
              <a:spcAft>
                <a:spcPct val="0"/>
              </a:spcAft>
              <a:buClr>
                <a:schemeClr val="tx2"/>
              </a:buClr>
              <a:buFont typeface="Symbol" pitchFamily="18" charset="2"/>
              <a:buChar char="·"/>
            </a:pPr>
            <a:r>
              <a:rPr lang="en-US" noProof="0"/>
              <a:t>Fourth level</a:t>
            </a:r>
          </a:p>
          <a:p>
            <a:pPr marL="248601" lvl="4" indent="-248601" algn="l" rtl="0" fontAlgn="base">
              <a:spcBef>
                <a:spcPct val="40000"/>
              </a:spcBef>
              <a:spcAft>
                <a:spcPct val="0"/>
              </a:spcAft>
              <a:buClr>
                <a:schemeClr val="tx2"/>
              </a:buClr>
              <a:buFont typeface="Symbol" pitchFamily="18" charset="2"/>
              <a:buChar char="·"/>
            </a:pPr>
            <a:r>
              <a:rPr lang="en-US" noProof="0"/>
              <a:t>Fifth level</a:t>
            </a:r>
            <a:endParaRPr lang="en-US" noProof="0" dirty="0"/>
          </a:p>
        </p:txBody>
      </p:sp>
    </p:spTree>
    <p:extLst>
      <p:ext uri="{BB962C8B-B14F-4D97-AF65-F5344CB8AC3E}">
        <p14:creationId xmlns:p14="http://schemas.microsoft.com/office/powerpoint/2010/main" val="1847272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681" y="1681"/>
          <a:ext cx="1679" cy="1680"/>
        </p:xfrm>
        <a:graphic>
          <a:graphicData uri="http://schemas.openxmlformats.org/presentationml/2006/ole">
            <mc:AlternateContent xmlns:mc="http://schemas.openxmlformats.org/markup-compatibility/2006">
              <mc:Choice xmlns:v="urn:schemas-microsoft-com:vml" Requires="v">
                <p:oleObj spid="_x0000_s823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681" y="1681"/>
                        <a:ext cx="1679" cy="1680"/>
                      </a:xfrm>
                      <a:prstGeom prst="rect">
                        <a:avLst/>
                      </a:prstGeom>
                    </p:spPr>
                  </p:pic>
                </p:oleObj>
              </mc:Fallback>
            </mc:AlternateContent>
          </a:graphicData>
        </a:graphic>
      </p:graphicFrame>
      <p:sp>
        <p:nvSpPr>
          <p:cNvPr id="4" name="Rectangle 3" hidden="1"/>
          <p:cNvSpPr/>
          <p:nvPr userDrawn="1">
            <p:custDataLst>
              <p:tags r:id="rId3"/>
            </p:custDataLst>
          </p:nvPr>
        </p:nvSpPr>
        <p:spPr>
          <a:xfrm>
            <a:off x="0" y="0"/>
            <a:ext cx="167980" cy="168006"/>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lnSpc>
                <a:spcPts val="3598"/>
              </a:lnSpc>
              <a:spcBef>
                <a:spcPct val="0"/>
              </a:spcBef>
              <a:spcAft>
                <a:spcPct val="0"/>
              </a:spcAft>
            </a:pPr>
            <a:endParaRPr lang="en-US" sz="2963" b="1" i="0" baseline="0" dirty="0">
              <a:solidFill>
                <a:schemeClr val="tx1"/>
              </a:solidFill>
              <a:latin typeface="Arial"/>
              <a:ea typeface="+mj-ea"/>
              <a:cs typeface="Arial"/>
              <a:sym typeface="Arial"/>
            </a:endParaRPr>
          </a:p>
        </p:txBody>
      </p:sp>
      <p:sp>
        <p:nvSpPr>
          <p:cNvPr id="5" name="Rectangle 9"/>
          <p:cNvSpPr>
            <a:spLocks noChangeArrowheads="1"/>
          </p:cNvSpPr>
          <p:nvPr userDrawn="1"/>
        </p:nvSpPr>
        <p:spPr bwMode="auto">
          <a:xfrm>
            <a:off x="801266" y="6220017"/>
            <a:ext cx="2506264" cy="218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a:lstStyle/>
          <a:p>
            <a:pPr>
              <a:spcBef>
                <a:spcPct val="0"/>
              </a:spcBef>
            </a:pPr>
            <a:r>
              <a:rPr lang="sv-SE" sz="741" b="1" baseline="0" dirty="0">
                <a:solidFill>
                  <a:schemeClr val="tx1"/>
                </a:solidFill>
                <a:latin typeface="Arial" charset="0"/>
              </a:rPr>
              <a:t>Volvo Group</a:t>
            </a:r>
          </a:p>
        </p:txBody>
      </p:sp>
      <p:sp>
        <p:nvSpPr>
          <p:cNvPr id="6" name="Rectangle 7"/>
          <p:cNvSpPr>
            <a:spLocks noGrp="1" noChangeArrowheads="1"/>
          </p:cNvSpPr>
          <p:nvPr>
            <p:ph type="ftr" sz="quarter" idx="3"/>
          </p:nvPr>
        </p:nvSpPr>
        <p:spPr bwMode="auto">
          <a:xfrm>
            <a:off x="801266" y="6370065"/>
            <a:ext cx="8528351" cy="215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bodyPr>
          <a:lstStyle>
            <a:lvl1pPr>
              <a:spcBef>
                <a:spcPct val="0"/>
              </a:spcBef>
              <a:defRPr sz="741" baseline="0">
                <a:solidFill>
                  <a:schemeClr val="tx1"/>
                </a:solidFill>
                <a:latin typeface="Arial" charset="0"/>
              </a:defRPr>
            </a:lvl1pPr>
          </a:lstStyle>
          <a:p>
            <a:r>
              <a:rPr lang="en-US"/>
              <a:t>Department, Title, Name, Security class</a:t>
            </a:r>
            <a:endParaRPr lang="en-US" dirty="0"/>
          </a:p>
        </p:txBody>
      </p:sp>
      <p:sp>
        <p:nvSpPr>
          <p:cNvPr id="7" name="Rectangle 8"/>
          <p:cNvSpPr>
            <a:spLocks noGrp="1" noChangeArrowheads="1"/>
          </p:cNvSpPr>
          <p:nvPr>
            <p:ph type="sldNum" sz="quarter" idx="4"/>
          </p:nvPr>
        </p:nvSpPr>
        <p:spPr bwMode="auto">
          <a:xfrm>
            <a:off x="801266" y="6508583"/>
            <a:ext cx="540897" cy="208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AEAEA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b" anchorCtr="0" compatLnSpc="1">
            <a:prstTxWarp prst="textNoShape">
              <a:avLst/>
            </a:prstTxWarp>
          </a:bodyPr>
          <a:lstStyle>
            <a:lvl1pPr>
              <a:spcBef>
                <a:spcPct val="0"/>
              </a:spcBef>
              <a:defRPr sz="741" baseline="0">
                <a:solidFill>
                  <a:schemeClr val="tx1"/>
                </a:solidFill>
                <a:latin typeface="Arial" charset="0"/>
              </a:defRPr>
            </a:lvl1pPr>
          </a:lstStyle>
          <a:p>
            <a:fld id="{F4BB9EDD-1740-4E4A-8601-A7D0893F42E6}" type="slidenum">
              <a:rPr lang="en-US" smtClean="0"/>
              <a:pPr/>
              <a:t>‹#›</a:t>
            </a:fld>
            <a:endParaRPr lang="en-US" dirty="0"/>
          </a:p>
        </p:txBody>
      </p:sp>
      <p:sp>
        <p:nvSpPr>
          <p:cNvPr id="8" name="Rectangle 10"/>
          <p:cNvSpPr>
            <a:spLocks noGrp="1" noChangeArrowheads="1"/>
          </p:cNvSpPr>
          <p:nvPr>
            <p:ph type="dt" sz="half" idx="2"/>
          </p:nvPr>
        </p:nvSpPr>
        <p:spPr bwMode="auto">
          <a:xfrm>
            <a:off x="981500" y="6506904"/>
            <a:ext cx="3028189" cy="210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AEAEA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b" anchorCtr="0" compatLnSpc="1">
            <a:prstTxWarp prst="textNoShape">
              <a:avLst/>
            </a:prstTxWarp>
          </a:bodyPr>
          <a:lstStyle>
            <a:lvl1pPr>
              <a:spcBef>
                <a:spcPct val="0"/>
              </a:spcBef>
              <a:defRPr sz="741" baseline="0">
                <a:solidFill>
                  <a:schemeClr val="tx1"/>
                </a:solidFill>
                <a:latin typeface="Arial" charset="0"/>
              </a:defRPr>
            </a:lvl1pPr>
          </a:lstStyle>
          <a:p>
            <a:endParaRPr lang="en-US" dirty="0"/>
          </a:p>
        </p:txBody>
      </p:sp>
      <p:pic>
        <p:nvPicPr>
          <p:cNvPr id="9" name="Bildobjekt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705059" y="6172219"/>
            <a:ext cx="685676" cy="685781"/>
          </a:xfrm>
          <a:prstGeom prst="rect">
            <a:avLst/>
          </a:prstGeom>
          <a:ln w="12700">
            <a:noFill/>
          </a:ln>
        </p:spPr>
      </p:pic>
      <p:sp>
        <p:nvSpPr>
          <p:cNvPr id="11" name="Picture Placeholder 3"/>
          <p:cNvSpPr>
            <a:spLocks noGrp="1"/>
          </p:cNvSpPr>
          <p:nvPr>
            <p:ph type="pic" sz="quarter" idx="10" hasCustomPrompt="1"/>
          </p:nvPr>
        </p:nvSpPr>
        <p:spPr>
          <a:xfrm>
            <a:off x="801266" y="715706"/>
            <a:ext cx="5303132" cy="5382908"/>
          </a:xfrm>
          <a:solidFill>
            <a:schemeClr val="bg2">
              <a:lumMod val="90000"/>
            </a:schemeClr>
          </a:solidFill>
        </p:spPr>
        <p:txBody>
          <a:bodyPr anchor="ctr" anchorCtr="0">
            <a:normAutofit/>
          </a:bodyPr>
          <a:lstStyle>
            <a:lvl1pPr marL="0" indent="0" algn="ctr">
              <a:buNone/>
              <a:defRPr sz="1111" baseline="0"/>
            </a:lvl1pPr>
          </a:lstStyle>
          <a:p>
            <a:r>
              <a:rPr lang="sv-SE"/>
              <a:t>Click icon to insert Picture</a:t>
            </a:r>
          </a:p>
        </p:txBody>
      </p:sp>
      <p:sp>
        <p:nvSpPr>
          <p:cNvPr id="13" name="Title Placeholder 1"/>
          <p:cNvSpPr>
            <a:spLocks noGrp="1"/>
          </p:cNvSpPr>
          <p:nvPr>
            <p:ph type="title"/>
          </p:nvPr>
        </p:nvSpPr>
        <p:spPr>
          <a:xfrm>
            <a:off x="6238783" y="616886"/>
            <a:ext cx="5151952" cy="1139080"/>
          </a:xfrm>
          <a:prstGeom prst="rect">
            <a:avLst/>
          </a:prstGeom>
        </p:spPr>
        <p:txBody>
          <a:bodyPr vert="horz" lIns="91440" tIns="45720" rIns="91440" bIns="45720" rtlCol="0" anchor="t" anchorCtr="0">
            <a:noAutofit/>
          </a:bodyPr>
          <a:lstStyle/>
          <a:p>
            <a:r>
              <a:rPr lang="en-US" noProof="0"/>
              <a:t>Click to edit Master title style</a:t>
            </a:r>
            <a:endParaRPr lang="en-US" noProof="0" dirty="0"/>
          </a:p>
        </p:txBody>
      </p:sp>
      <p:sp>
        <p:nvSpPr>
          <p:cNvPr id="14" name="Text Placeholder 2"/>
          <p:cNvSpPr>
            <a:spLocks noGrp="1"/>
          </p:cNvSpPr>
          <p:nvPr>
            <p:ph idx="1"/>
          </p:nvPr>
        </p:nvSpPr>
        <p:spPr>
          <a:xfrm>
            <a:off x="6238784" y="1760922"/>
            <a:ext cx="5151952" cy="4337692"/>
          </a:xfrm>
          <a:prstGeom prst="rect">
            <a:avLst/>
          </a:prstGeom>
        </p:spPr>
        <p:txBody>
          <a:bodyPr vert="horz" lIns="91440" tIns="45720" rIns="91440" bIns="45720" rtlCol="0">
            <a:normAutofit/>
          </a:bodyPr>
          <a:lstStyle/>
          <a:p>
            <a:pPr marL="248601" lvl="0" indent="-248601" algn="l" rtl="0" fontAlgn="base">
              <a:spcBef>
                <a:spcPct val="40000"/>
              </a:spcBef>
              <a:spcAft>
                <a:spcPct val="0"/>
              </a:spcAft>
              <a:buClr>
                <a:schemeClr val="tx2"/>
              </a:buClr>
              <a:buFont typeface="Symbol" pitchFamily="18" charset="2"/>
              <a:buChar char="·"/>
            </a:pPr>
            <a:r>
              <a:rPr lang="en-US" noProof="0"/>
              <a:t>Click to edit Master text styles</a:t>
            </a:r>
          </a:p>
          <a:p>
            <a:pPr marL="248601" lvl="1" indent="-248601" algn="l" rtl="0" fontAlgn="base">
              <a:spcBef>
                <a:spcPct val="40000"/>
              </a:spcBef>
              <a:spcAft>
                <a:spcPct val="0"/>
              </a:spcAft>
              <a:buClr>
                <a:schemeClr val="tx2"/>
              </a:buClr>
              <a:buFont typeface="Symbol" pitchFamily="18" charset="2"/>
              <a:buChar char="·"/>
            </a:pPr>
            <a:r>
              <a:rPr lang="en-US" noProof="0"/>
              <a:t>Second level</a:t>
            </a:r>
          </a:p>
          <a:p>
            <a:pPr marL="248601" lvl="2" indent="-248601" algn="l" rtl="0" fontAlgn="base">
              <a:spcBef>
                <a:spcPct val="40000"/>
              </a:spcBef>
              <a:spcAft>
                <a:spcPct val="0"/>
              </a:spcAft>
              <a:buClr>
                <a:schemeClr val="tx2"/>
              </a:buClr>
              <a:buFont typeface="Symbol" pitchFamily="18" charset="2"/>
              <a:buChar char="·"/>
            </a:pPr>
            <a:r>
              <a:rPr lang="en-US" noProof="0"/>
              <a:t>Third level</a:t>
            </a:r>
          </a:p>
          <a:p>
            <a:pPr marL="248601" lvl="3" indent="-248601" algn="l" rtl="0" fontAlgn="base">
              <a:spcBef>
                <a:spcPct val="40000"/>
              </a:spcBef>
              <a:spcAft>
                <a:spcPct val="0"/>
              </a:spcAft>
              <a:buClr>
                <a:schemeClr val="tx2"/>
              </a:buClr>
              <a:buFont typeface="Symbol" pitchFamily="18" charset="2"/>
              <a:buChar char="·"/>
            </a:pPr>
            <a:r>
              <a:rPr lang="en-US" noProof="0"/>
              <a:t>Fourth level</a:t>
            </a:r>
          </a:p>
          <a:p>
            <a:pPr marL="248601" lvl="4" indent="-248601" algn="l" rtl="0" fontAlgn="base">
              <a:spcBef>
                <a:spcPct val="40000"/>
              </a:spcBef>
              <a:spcAft>
                <a:spcPct val="0"/>
              </a:spcAft>
              <a:buClr>
                <a:schemeClr val="tx2"/>
              </a:buClr>
              <a:buFont typeface="Symbol" pitchFamily="18" charset="2"/>
              <a:buChar char="·"/>
            </a:pPr>
            <a:r>
              <a:rPr lang="en-US" noProof="0"/>
              <a:t>Fifth level</a:t>
            </a:r>
            <a:endParaRPr lang="en-US" noProof="0" dirty="0"/>
          </a:p>
        </p:txBody>
      </p:sp>
    </p:spTree>
    <p:extLst>
      <p:ext uri="{BB962C8B-B14F-4D97-AF65-F5344CB8AC3E}">
        <p14:creationId xmlns:p14="http://schemas.microsoft.com/office/powerpoint/2010/main" val="36659898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681" y="1681"/>
          <a:ext cx="1679" cy="1680"/>
        </p:xfrm>
        <a:graphic>
          <a:graphicData uri="http://schemas.openxmlformats.org/presentationml/2006/ole">
            <mc:AlternateContent xmlns:mc="http://schemas.openxmlformats.org/markup-compatibility/2006">
              <mc:Choice xmlns:v="urn:schemas-microsoft-com:vml" Requires="v">
                <p:oleObj spid="_x0000_s925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681" y="1681"/>
                        <a:ext cx="1679" cy="1680"/>
                      </a:xfrm>
                      <a:prstGeom prst="rect">
                        <a:avLst/>
                      </a:prstGeom>
                    </p:spPr>
                  </p:pic>
                </p:oleObj>
              </mc:Fallback>
            </mc:AlternateContent>
          </a:graphicData>
        </a:graphic>
      </p:graphicFrame>
      <p:sp>
        <p:nvSpPr>
          <p:cNvPr id="6" name="Rectangle 9"/>
          <p:cNvSpPr>
            <a:spLocks noChangeArrowheads="1"/>
          </p:cNvSpPr>
          <p:nvPr userDrawn="1"/>
        </p:nvSpPr>
        <p:spPr bwMode="auto">
          <a:xfrm>
            <a:off x="801266" y="6220017"/>
            <a:ext cx="2506264" cy="218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a:lstStyle/>
          <a:p>
            <a:pPr>
              <a:spcBef>
                <a:spcPct val="0"/>
              </a:spcBef>
            </a:pPr>
            <a:r>
              <a:rPr lang="sv-SE" sz="741" b="1" baseline="0" dirty="0">
                <a:solidFill>
                  <a:schemeClr val="tx1"/>
                </a:solidFill>
                <a:latin typeface="Arial" charset="0"/>
              </a:rPr>
              <a:t>Volvo Group</a:t>
            </a:r>
          </a:p>
        </p:txBody>
      </p:sp>
      <p:sp>
        <p:nvSpPr>
          <p:cNvPr id="7" name="Rectangle 7"/>
          <p:cNvSpPr>
            <a:spLocks noGrp="1" noChangeArrowheads="1"/>
          </p:cNvSpPr>
          <p:nvPr>
            <p:ph type="ftr" sz="quarter" idx="3"/>
          </p:nvPr>
        </p:nvSpPr>
        <p:spPr bwMode="auto">
          <a:xfrm>
            <a:off x="801266" y="6370065"/>
            <a:ext cx="8528351" cy="215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bodyPr>
          <a:lstStyle>
            <a:lvl1pPr>
              <a:spcBef>
                <a:spcPct val="0"/>
              </a:spcBef>
              <a:defRPr sz="741" baseline="0">
                <a:solidFill>
                  <a:schemeClr val="tx1"/>
                </a:solidFill>
                <a:latin typeface="Arial" charset="0"/>
              </a:defRPr>
            </a:lvl1pPr>
          </a:lstStyle>
          <a:p>
            <a:r>
              <a:rPr lang="en-US"/>
              <a:t>Department, Title, Name, Security class</a:t>
            </a:r>
            <a:endParaRPr lang="en-US" dirty="0"/>
          </a:p>
        </p:txBody>
      </p:sp>
      <p:sp>
        <p:nvSpPr>
          <p:cNvPr id="8" name="Rectangle 8"/>
          <p:cNvSpPr>
            <a:spLocks noGrp="1" noChangeArrowheads="1"/>
          </p:cNvSpPr>
          <p:nvPr>
            <p:ph type="sldNum" sz="quarter" idx="4"/>
          </p:nvPr>
        </p:nvSpPr>
        <p:spPr bwMode="auto">
          <a:xfrm>
            <a:off x="801266" y="6508583"/>
            <a:ext cx="540897" cy="208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AEAEA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b" anchorCtr="0" compatLnSpc="1">
            <a:prstTxWarp prst="textNoShape">
              <a:avLst/>
            </a:prstTxWarp>
          </a:bodyPr>
          <a:lstStyle>
            <a:lvl1pPr>
              <a:spcBef>
                <a:spcPct val="0"/>
              </a:spcBef>
              <a:defRPr sz="741" baseline="0">
                <a:solidFill>
                  <a:schemeClr val="tx1"/>
                </a:solidFill>
                <a:latin typeface="Arial" charset="0"/>
              </a:defRPr>
            </a:lvl1pPr>
          </a:lstStyle>
          <a:p>
            <a:fld id="{F4BB9EDD-1740-4E4A-8601-A7D0893F42E6}" type="slidenum">
              <a:rPr lang="en-US" smtClean="0"/>
              <a:pPr/>
              <a:t>‹#›</a:t>
            </a:fld>
            <a:endParaRPr lang="en-US" dirty="0"/>
          </a:p>
        </p:txBody>
      </p:sp>
      <p:sp>
        <p:nvSpPr>
          <p:cNvPr id="9" name="Rectangle 10"/>
          <p:cNvSpPr>
            <a:spLocks noGrp="1" noChangeArrowheads="1"/>
          </p:cNvSpPr>
          <p:nvPr>
            <p:ph type="dt" sz="half" idx="2"/>
          </p:nvPr>
        </p:nvSpPr>
        <p:spPr bwMode="auto">
          <a:xfrm>
            <a:off x="981500" y="6506904"/>
            <a:ext cx="3028189" cy="210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AEAEA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b" anchorCtr="0" compatLnSpc="1">
            <a:prstTxWarp prst="textNoShape">
              <a:avLst/>
            </a:prstTxWarp>
          </a:bodyPr>
          <a:lstStyle>
            <a:lvl1pPr>
              <a:spcBef>
                <a:spcPct val="0"/>
              </a:spcBef>
              <a:defRPr sz="741" baseline="0">
                <a:solidFill>
                  <a:schemeClr val="tx1"/>
                </a:solidFill>
                <a:latin typeface="Arial" charset="0"/>
              </a:defRPr>
            </a:lvl1pPr>
          </a:lstStyle>
          <a:p>
            <a:endParaRPr lang="en-US" dirty="0"/>
          </a:p>
        </p:txBody>
      </p:sp>
      <p:pic>
        <p:nvPicPr>
          <p:cNvPr id="10" name="Bildobjekt 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705059" y="6172219"/>
            <a:ext cx="685676" cy="685781"/>
          </a:xfrm>
          <a:prstGeom prst="rect">
            <a:avLst/>
          </a:prstGeom>
          <a:ln w="12700">
            <a:noFill/>
          </a:ln>
        </p:spPr>
      </p:pic>
      <p:sp>
        <p:nvSpPr>
          <p:cNvPr id="11" name="Title Placeholder 1"/>
          <p:cNvSpPr>
            <a:spLocks noGrp="1"/>
          </p:cNvSpPr>
          <p:nvPr>
            <p:ph type="title"/>
          </p:nvPr>
        </p:nvSpPr>
        <p:spPr>
          <a:xfrm>
            <a:off x="706096" y="616886"/>
            <a:ext cx="10684639" cy="1139080"/>
          </a:xfrm>
          <a:prstGeom prst="rect">
            <a:avLst/>
          </a:prstGeom>
        </p:spPr>
        <p:txBody>
          <a:bodyPr vert="horz" lIns="91440" tIns="45720" rIns="91440" bIns="45720" rtlCol="0" anchor="t" anchorCtr="0">
            <a:noAutofit/>
          </a:bodyPr>
          <a:lstStyle/>
          <a:p>
            <a:r>
              <a:rPr lang="en-US" noProof="0"/>
              <a:t>Click to edit Master title style</a:t>
            </a:r>
            <a:endParaRPr lang="en-US" noProof="0" dirty="0"/>
          </a:p>
        </p:txBody>
      </p:sp>
    </p:spTree>
    <p:extLst>
      <p:ext uri="{BB962C8B-B14F-4D97-AF65-F5344CB8AC3E}">
        <p14:creationId xmlns:p14="http://schemas.microsoft.com/office/powerpoint/2010/main" val="2479236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17" y="2122"/>
          <a:ext cx="2116" cy="2116"/>
        </p:xfrm>
        <a:graphic>
          <a:graphicData uri="http://schemas.openxmlformats.org/presentationml/2006/ole">
            <mc:AlternateContent xmlns:mc="http://schemas.openxmlformats.org/markup-compatibility/2006">
              <mc:Choice xmlns:v="urn:schemas-microsoft-com:vml" Requires="v">
                <p:oleObj spid="_x0000_s10278" name="think-cell Slide" r:id="rId4" imgW="395" imgH="392" progId="TCLayout.ActiveDocument.1">
                  <p:embed/>
                </p:oleObj>
              </mc:Choice>
              <mc:Fallback>
                <p:oleObj name="think-cell Slide" r:id="rId4" imgW="395" imgH="392" progId="TCLayout.ActiveDocument.1">
                  <p:embed/>
                  <p:pic>
                    <p:nvPicPr>
                      <p:cNvPr id="3" name="Object 2" hidden="1"/>
                      <p:cNvPicPr/>
                      <p:nvPr/>
                    </p:nvPicPr>
                    <p:blipFill>
                      <a:blip r:embed="rId5"/>
                      <a:stretch>
                        <a:fillRect/>
                      </a:stretch>
                    </p:blipFill>
                    <p:spPr>
                      <a:xfrm>
                        <a:off x="2117" y="2122"/>
                        <a:ext cx="2116" cy="2116"/>
                      </a:xfrm>
                      <a:prstGeom prst="rect">
                        <a:avLst/>
                      </a:prstGeom>
                    </p:spPr>
                  </p:pic>
                </p:oleObj>
              </mc:Fallback>
            </mc:AlternateContent>
          </a:graphicData>
        </a:graphic>
      </p:graphicFrame>
      <p:sp>
        <p:nvSpPr>
          <p:cNvPr id="11" name="Text Placeholder 10"/>
          <p:cNvSpPr>
            <a:spLocks noGrp="1"/>
          </p:cNvSpPr>
          <p:nvPr>
            <p:ph type="body" sz="quarter" idx="10" hasCustomPrompt="1"/>
          </p:nvPr>
        </p:nvSpPr>
        <p:spPr>
          <a:xfrm>
            <a:off x="706097" y="1804800"/>
            <a:ext cx="10693037" cy="3800434"/>
          </a:xfrm>
        </p:spPr>
        <p:txBody>
          <a:bodyPr>
            <a:normAutofit/>
          </a:bodyPr>
          <a:lstStyle>
            <a:lvl1pPr marL="0" indent="0">
              <a:buNone/>
              <a:tabLst>
                <a:tab pos="1675917" algn="l"/>
                <a:tab pos="7406204" algn="l"/>
              </a:tabLst>
              <a:defRPr sz="2116" b="0" baseline="0"/>
            </a:lvl1pPr>
          </a:lstStyle>
          <a:p>
            <a:pPr lvl="0"/>
            <a:r>
              <a:rPr lang="en-US"/>
              <a:t>00:00-00:00	Tab to add text	Tab to add text </a:t>
            </a:r>
          </a:p>
        </p:txBody>
      </p:sp>
      <p:sp>
        <p:nvSpPr>
          <p:cNvPr id="10" name="Rectangle 9"/>
          <p:cNvSpPr>
            <a:spLocks noChangeArrowheads="1"/>
          </p:cNvSpPr>
          <p:nvPr userDrawn="1"/>
        </p:nvSpPr>
        <p:spPr bwMode="auto">
          <a:xfrm>
            <a:off x="801266" y="6220017"/>
            <a:ext cx="2506264" cy="218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a:lstStyle/>
          <a:p>
            <a:pPr>
              <a:spcBef>
                <a:spcPct val="0"/>
              </a:spcBef>
            </a:pPr>
            <a:r>
              <a:rPr lang="sv-SE" sz="741" b="1" baseline="0" dirty="0">
                <a:solidFill>
                  <a:schemeClr val="tx1"/>
                </a:solidFill>
                <a:latin typeface="Arial" charset="0"/>
              </a:rPr>
              <a:t>Volvo Group</a:t>
            </a:r>
          </a:p>
        </p:txBody>
      </p:sp>
      <p:sp>
        <p:nvSpPr>
          <p:cNvPr id="12" name="Rectangle 7"/>
          <p:cNvSpPr>
            <a:spLocks noGrp="1" noChangeArrowheads="1"/>
          </p:cNvSpPr>
          <p:nvPr>
            <p:ph type="ftr" sz="quarter" idx="3"/>
          </p:nvPr>
        </p:nvSpPr>
        <p:spPr bwMode="auto">
          <a:xfrm>
            <a:off x="801266" y="6370065"/>
            <a:ext cx="8528351" cy="215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bodyPr>
          <a:lstStyle>
            <a:lvl1pPr>
              <a:spcBef>
                <a:spcPct val="0"/>
              </a:spcBef>
              <a:defRPr sz="741" baseline="0">
                <a:solidFill>
                  <a:schemeClr val="tx1"/>
                </a:solidFill>
                <a:latin typeface="Arial" charset="0"/>
              </a:defRPr>
            </a:lvl1pPr>
          </a:lstStyle>
          <a:p>
            <a:r>
              <a:rPr lang="en-US"/>
              <a:t>Department, Title, Name, Security class</a:t>
            </a:r>
            <a:endParaRPr lang="en-US" dirty="0"/>
          </a:p>
        </p:txBody>
      </p:sp>
      <p:sp>
        <p:nvSpPr>
          <p:cNvPr id="13" name="Rectangle 8"/>
          <p:cNvSpPr>
            <a:spLocks noGrp="1" noChangeArrowheads="1"/>
          </p:cNvSpPr>
          <p:nvPr>
            <p:ph type="sldNum" sz="quarter" idx="4"/>
          </p:nvPr>
        </p:nvSpPr>
        <p:spPr bwMode="auto">
          <a:xfrm>
            <a:off x="801266" y="6508583"/>
            <a:ext cx="540897" cy="208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AEAEA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b" anchorCtr="0" compatLnSpc="1">
            <a:prstTxWarp prst="textNoShape">
              <a:avLst/>
            </a:prstTxWarp>
          </a:bodyPr>
          <a:lstStyle>
            <a:lvl1pPr>
              <a:spcBef>
                <a:spcPct val="0"/>
              </a:spcBef>
              <a:defRPr sz="741" baseline="0">
                <a:solidFill>
                  <a:schemeClr val="tx1"/>
                </a:solidFill>
                <a:latin typeface="Arial" charset="0"/>
              </a:defRPr>
            </a:lvl1pPr>
          </a:lstStyle>
          <a:p>
            <a:fld id="{F4BB9EDD-1740-4E4A-8601-A7D0893F42E6}" type="slidenum">
              <a:rPr lang="en-US" smtClean="0"/>
              <a:pPr/>
              <a:t>‹#›</a:t>
            </a:fld>
            <a:endParaRPr lang="en-US" dirty="0"/>
          </a:p>
        </p:txBody>
      </p:sp>
      <p:sp>
        <p:nvSpPr>
          <p:cNvPr id="14" name="Rectangle 10"/>
          <p:cNvSpPr>
            <a:spLocks noGrp="1" noChangeArrowheads="1"/>
          </p:cNvSpPr>
          <p:nvPr>
            <p:ph type="dt" sz="half" idx="2"/>
          </p:nvPr>
        </p:nvSpPr>
        <p:spPr bwMode="auto">
          <a:xfrm>
            <a:off x="981500" y="6506904"/>
            <a:ext cx="3028189" cy="210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AEAEA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b" anchorCtr="0" compatLnSpc="1">
            <a:prstTxWarp prst="textNoShape">
              <a:avLst/>
            </a:prstTxWarp>
          </a:bodyPr>
          <a:lstStyle>
            <a:lvl1pPr>
              <a:spcBef>
                <a:spcPct val="0"/>
              </a:spcBef>
              <a:defRPr sz="741" baseline="0">
                <a:solidFill>
                  <a:schemeClr val="tx1"/>
                </a:solidFill>
                <a:latin typeface="Arial" charset="0"/>
              </a:defRPr>
            </a:lvl1pPr>
          </a:lstStyle>
          <a:p>
            <a:endParaRPr lang="en-US" dirty="0"/>
          </a:p>
        </p:txBody>
      </p:sp>
      <p:sp>
        <p:nvSpPr>
          <p:cNvPr id="15" name="Title Placeholder 1"/>
          <p:cNvSpPr>
            <a:spLocks noGrp="1"/>
          </p:cNvSpPr>
          <p:nvPr>
            <p:ph type="title" hasCustomPrompt="1"/>
          </p:nvPr>
        </p:nvSpPr>
        <p:spPr>
          <a:xfrm>
            <a:off x="706096" y="616886"/>
            <a:ext cx="10684639" cy="1139080"/>
          </a:xfrm>
          <a:prstGeom prst="rect">
            <a:avLst/>
          </a:prstGeom>
        </p:spPr>
        <p:txBody>
          <a:bodyPr vert="horz" lIns="91440" tIns="45720" rIns="91440" bIns="45720" rtlCol="0" anchor="t" anchorCtr="0">
            <a:noAutofit/>
          </a:bodyPr>
          <a:lstStyle>
            <a:lvl1pPr>
              <a:defRPr/>
            </a:lvl1pPr>
          </a:lstStyle>
          <a:p>
            <a:r>
              <a:rPr lang="en-US" noProof="0" dirty="0"/>
              <a:t>Click to Agenda title</a:t>
            </a:r>
          </a:p>
        </p:txBody>
      </p:sp>
    </p:spTree>
    <p:extLst>
      <p:ext uri="{BB962C8B-B14F-4D97-AF65-F5344CB8AC3E}">
        <p14:creationId xmlns:p14="http://schemas.microsoft.com/office/powerpoint/2010/main" val="4234983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4"/>
            </p:custDataLst>
          </p:nvPr>
        </p:nvGraphicFramePr>
        <p:xfrm>
          <a:off x="1681" y="1681"/>
          <a:ext cx="1679" cy="1680"/>
        </p:xfrm>
        <a:graphic>
          <a:graphicData uri="http://schemas.openxmlformats.org/presentationml/2006/ole">
            <mc:AlternateContent xmlns:mc="http://schemas.openxmlformats.org/markup-compatibility/2006">
              <mc:Choice xmlns:v="urn:schemas-microsoft-com:vml" Requires="v">
                <p:oleObj spid="_x0000_s1062" name="think-cell Slide" r:id="rId15" imgW="270" imgH="270" progId="TCLayout.ActiveDocument.1">
                  <p:embed/>
                </p:oleObj>
              </mc:Choice>
              <mc:Fallback>
                <p:oleObj name="think-cell Slide" r:id="rId15" imgW="270" imgH="270" progId="TCLayout.ActiveDocument.1">
                  <p:embed/>
                  <p:pic>
                    <p:nvPicPr>
                      <p:cNvPr id="4" name="Object 3" hidden="1"/>
                      <p:cNvPicPr/>
                      <p:nvPr/>
                    </p:nvPicPr>
                    <p:blipFill>
                      <a:blip r:embed="rId16"/>
                      <a:stretch>
                        <a:fillRect/>
                      </a:stretch>
                    </p:blipFill>
                    <p:spPr>
                      <a:xfrm>
                        <a:off x="1681" y="1681"/>
                        <a:ext cx="1679" cy="1680"/>
                      </a:xfrm>
                      <a:prstGeom prst="rect">
                        <a:avLst/>
                      </a:prstGeom>
                    </p:spPr>
                  </p:pic>
                </p:oleObj>
              </mc:Fallback>
            </mc:AlternateContent>
          </a:graphicData>
        </a:graphic>
      </p:graphicFrame>
      <p:sp>
        <p:nvSpPr>
          <p:cNvPr id="12" name="Title Placeholder 1"/>
          <p:cNvSpPr>
            <a:spLocks noGrp="1"/>
          </p:cNvSpPr>
          <p:nvPr>
            <p:ph type="title"/>
          </p:nvPr>
        </p:nvSpPr>
        <p:spPr>
          <a:xfrm>
            <a:off x="706096" y="616886"/>
            <a:ext cx="10684639" cy="1139080"/>
          </a:xfrm>
          <a:prstGeom prst="rect">
            <a:avLst/>
          </a:prstGeom>
        </p:spPr>
        <p:txBody>
          <a:bodyPr vert="horz" lIns="91440" tIns="45720" rIns="91440" bIns="45720" rtlCol="0" anchor="t" anchorCtr="0">
            <a:noAutofit/>
          </a:bodyPr>
          <a:lstStyle/>
          <a:p>
            <a:r>
              <a:rPr lang="en-US" noProof="0"/>
              <a:t>Click to edit Master title style</a:t>
            </a:r>
            <a:endParaRPr lang="en-US" noProof="0" dirty="0"/>
          </a:p>
        </p:txBody>
      </p:sp>
      <p:sp>
        <p:nvSpPr>
          <p:cNvPr id="13" name="Text Placeholder 2"/>
          <p:cNvSpPr>
            <a:spLocks noGrp="1"/>
          </p:cNvSpPr>
          <p:nvPr>
            <p:ph type="body" idx="1"/>
          </p:nvPr>
        </p:nvSpPr>
        <p:spPr>
          <a:xfrm>
            <a:off x="706096" y="1760922"/>
            <a:ext cx="10684640" cy="4337692"/>
          </a:xfrm>
          <a:prstGeom prst="rect">
            <a:avLst/>
          </a:prstGeom>
        </p:spPr>
        <p:txBody>
          <a:bodyPr vert="horz" lIns="91440" tIns="45720" rIns="91440" bIns="45720" rtlCol="0">
            <a:normAutofit/>
          </a:bodyPr>
          <a:lstStyle/>
          <a:p>
            <a:pPr marL="248601" lvl="0" indent="-248601" algn="l" rtl="0" fontAlgn="base">
              <a:spcBef>
                <a:spcPct val="40000"/>
              </a:spcBef>
              <a:spcAft>
                <a:spcPct val="0"/>
              </a:spcAft>
              <a:buClr>
                <a:schemeClr val="tx2"/>
              </a:buClr>
              <a:buFont typeface="Symbol" pitchFamily="18" charset="2"/>
              <a:buChar char="·"/>
            </a:pPr>
            <a:r>
              <a:rPr lang="en-US" noProof="0"/>
              <a:t>Click to edit Master text styles</a:t>
            </a:r>
          </a:p>
          <a:p>
            <a:pPr marL="248601" lvl="1" indent="-248601" algn="l" rtl="0" fontAlgn="base">
              <a:spcBef>
                <a:spcPct val="40000"/>
              </a:spcBef>
              <a:spcAft>
                <a:spcPct val="0"/>
              </a:spcAft>
              <a:buClr>
                <a:schemeClr val="tx2"/>
              </a:buClr>
              <a:buFont typeface="Symbol" pitchFamily="18" charset="2"/>
              <a:buChar char="·"/>
            </a:pPr>
            <a:r>
              <a:rPr lang="en-US" noProof="0"/>
              <a:t>Second level</a:t>
            </a:r>
          </a:p>
          <a:p>
            <a:pPr marL="248601" lvl="2" indent="-248601" algn="l" rtl="0" fontAlgn="base">
              <a:spcBef>
                <a:spcPct val="40000"/>
              </a:spcBef>
              <a:spcAft>
                <a:spcPct val="0"/>
              </a:spcAft>
              <a:buClr>
                <a:schemeClr val="tx2"/>
              </a:buClr>
              <a:buFont typeface="Symbol" pitchFamily="18" charset="2"/>
              <a:buChar char="·"/>
            </a:pPr>
            <a:r>
              <a:rPr lang="en-US" noProof="0"/>
              <a:t>Third level</a:t>
            </a:r>
          </a:p>
          <a:p>
            <a:pPr marL="248601" lvl="3" indent="-248601" algn="l" rtl="0" fontAlgn="base">
              <a:spcBef>
                <a:spcPct val="40000"/>
              </a:spcBef>
              <a:spcAft>
                <a:spcPct val="0"/>
              </a:spcAft>
              <a:buClr>
                <a:schemeClr val="tx2"/>
              </a:buClr>
              <a:buFont typeface="Symbol" pitchFamily="18" charset="2"/>
              <a:buChar char="·"/>
            </a:pPr>
            <a:r>
              <a:rPr lang="en-US" noProof="0"/>
              <a:t>Fourth level</a:t>
            </a:r>
          </a:p>
          <a:p>
            <a:pPr marL="248601" lvl="4" indent="-248601" algn="l" rtl="0" fontAlgn="base">
              <a:spcBef>
                <a:spcPct val="40000"/>
              </a:spcBef>
              <a:spcAft>
                <a:spcPct val="0"/>
              </a:spcAft>
              <a:buClr>
                <a:schemeClr val="tx2"/>
              </a:buClr>
              <a:buFont typeface="Symbol" pitchFamily="18" charset="2"/>
              <a:buChar char="·"/>
            </a:pPr>
            <a:r>
              <a:rPr lang="en-US" noProof="0"/>
              <a:t>Fifth level</a:t>
            </a:r>
            <a:endParaRPr lang="en-US" noProof="0" dirty="0"/>
          </a:p>
        </p:txBody>
      </p:sp>
      <p:sp>
        <p:nvSpPr>
          <p:cNvPr id="14" name="Rectangle 9"/>
          <p:cNvSpPr>
            <a:spLocks noChangeArrowheads="1"/>
          </p:cNvSpPr>
          <p:nvPr/>
        </p:nvSpPr>
        <p:spPr bwMode="auto">
          <a:xfrm>
            <a:off x="801266" y="6220017"/>
            <a:ext cx="2506264" cy="218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a:lstStyle/>
          <a:p>
            <a:pPr>
              <a:spcBef>
                <a:spcPct val="0"/>
              </a:spcBef>
            </a:pPr>
            <a:r>
              <a:rPr lang="en-US" sz="741" b="1" baseline="0" noProof="0" dirty="0">
                <a:solidFill>
                  <a:schemeClr val="tx1"/>
                </a:solidFill>
                <a:latin typeface="Arial" charset="0"/>
              </a:rPr>
              <a:t>Volvo Group IT</a:t>
            </a:r>
          </a:p>
        </p:txBody>
      </p:sp>
      <p:sp>
        <p:nvSpPr>
          <p:cNvPr id="21" name="Rectangle 7"/>
          <p:cNvSpPr>
            <a:spLocks noGrp="1" noChangeArrowheads="1"/>
          </p:cNvSpPr>
          <p:nvPr>
            <p:ph type="ftr" sz="quarter" idx="3"/>
          </p:nvPr>
        </p:nvSpPr>
        <p:spPr bwMode="auto">
          <a:xfrm>
            <a:off x="801266" y="6370065"/>
            <a:ext cx="8528351" cy="215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bodyPr>
          <a:lstStyle>
            <a:lvl1pPr>
              <a:spcBef>
                <a:spcPct val="0"/>
              </a:spcBef>
              <a:defRPr sz="741" baseline="0">
                <a:solidFill>
                  <a:schemeClr val="tx1"/>
                </a:solidFill>
                <a:latin typeface="Arial" charset="0"/>
              </a:defRPr>
            </a:lvl1pPr>
          </a:lstStyle>
          <a:p>
            <a:r>
              <a:rPr lang="en-US" dirty="0"/>
              <a:t>Department, Title, Name, Security class</a:t>
            </a:r>
          </a:p>
        </p:txBody>
      </p:sp>
      <p:sp>
        <p:nvSpPr>
          <p:cNvPr id="23" name="Rectangle 8"/>
          <p:cNvSpPr>
            <a:spLocks noGrp="1" noChangeArrowheads="1"/>
          </p:cNvSpPr>
          <p:nvPr>
            <p:ph type="sldNum" sz="quarter" idx="4"/>
          </p:nvPr>
        </p:nvSpPr>
        <p:spPr bwMode="auto">
          <a:xfrm>
            <a:off x="801266" y="6508583"/>
            <a:ext cx="540897" cy="208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AEAEA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b" anchorCtr="0" compatLnSpc="1">
            <a:prstTxWarp prst="textNoShape">
              <a:avLst/>
            </a:prstTxWarp>
          </a:bodyPr>
          <a:lstStyle>
            <a:lvl1pPr>
              <a:spcBef>
                <a:spcPct val="0"/>
              </a:spcBef>
              <a:defRPr sz="741" baseline="0">
                <a:solidFill>
                  <a:schemeClr val="tx1"/>
                </a:solidFill>
                <a:latin typeface="Arial" charset="0"/>
              </a:defRPr>
            </a:lvl1pPr>
          </a:lstStyle>
          <a:p>
            <a:fld id="{F4BB9EDD-1740-4E4A-8601-A7D0893F42E6}" type="slidenum">
              <a:rPr lang="en-US" smtClean="0"/>
              <a:pPr/>
              <a:t>‹#›</a:t>
            </a:fld>
            <a:endParaRPr lang="en-US" dirty="0"/>
          </a:p>
        </p:txBody>
      </p:sp>
      <p:sp>
        <p:nvSpPr>
          <p:cNvPr id="25" name="Rectangle 10"/>
          <p:cNvSpPr>
            <a:spLocks noGrp="1" noChangeArrowheads="1"/>
          </p:cNvSpPr>
          <p:nvPr>
            <p:ph type="dt" sz="half" idx="2"/>
          </p:nvPr>
        </p:nvSpPr>
        <p:spPr bwMode="auto">
          <a:xfrm>
            <a:off x="981500" y="6506904"/>
            <a:ext cx="3028189" cy="210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AEAEA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b" anchorCtr="0" compatLnSpc="1">
            <a:prstTxWarp prst="textNoShape">
              <a:avLst/>
            </a:prstTxWarp>
          </a:bodyPr>
          <a:lstStyle>
            <a:lvl1pPr>
              <a:spcBef>
                <a:spcPct val="0"/>
              </a:spcBef>
              <a:defRPr sz="741" baseline="0">
                <a:solidFill>
                  <a:schemeClr val="tx1"/>
                </a:solidFill>
                <a:latin typeface="Arial" charset="0"/>
              </a:defRPr>
            </a:lvl1pPr>
          </a:lstStyle>
          <a:p>
            <a:endParaRPr lang="en-US" dirty="0"/>
          </a:p>
        </p:txBody>
      </p:sp>
      <p:pic>
        <p:nvPicPr>
          <p:cNvPr id="26" name="Bildobjekt 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705059" y="6172219"/>
            <a:ext cx="685676" cy="685781"/>
          </a:xfrm>
          <a:prstGeom prst="rect">
            <a:avLst/>
          </a:prstGeom>
          <a:ln w="12700">
            <a:noFill/>
          </a:ln>
        </p:spPr>
      </p:pic>
    </p:spTree>
    <p:extLst>
      <p:ext uri="{BB962C8B-B14F-4D97-AF65-F5344CB8AC3E}">
        <p14:creationId xmlns:p14="http://schemas.microsoft.com/office/powerpoint/2010/main" val="19748195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67527" rtl="0" eaLnBrk="1" latinLnBrk="0" hangingPunct="1">
        <a:lnSpc>
          <a:spcPts val="3598"/>
        </a:lnSpc>
        <a:spcBef>
          <a:spcPct val="0"/>
        </a:spcBef>
        <a:buNone/>
        <a:defRPr lang="en-US" sz="2963" b="1" kern="1200" smtClean="0">
          <a:solidFill>
            <a:schemeClr val="tx1"/>
          </a:solidFill>
          <a:latin typeface="Arial" pitchFamily="34" charset="0"/>
          <a:ea typeface="+mj-ea"/>
          <a:cs typeface="Arial" pitchFamily="34" charset="0"/>
        </a:defRPr>
      </a:lvl1pPr>
    </p:titleStyle>
    <p:bodyStyle>
      <a:lvl1pPr marL="248601" indent="-248601" algn="l" defTabSz="967527" rtl="0" eaLnBrk="1" fontAlgn="base" latinLnBrk="0" hangingPunct="1">
        <a:spcBef>
          <a:spcPct val="40000"/>
        </a:spcBef>
        <a:spcAft>
          <a:spcPct val="0"/>
        </a:spcAft>
        <a:buClr>
          <a:schemeClr val="tx2"/>
        </a:buClr>
        <a:buFont typeface="Symbol" pitchFamily="18" charset="2"/>
        <a:buChar char="·"/>
        <a:defRPr lang="en-US" sz="1905" kern="1200" smtClean="0">
          <a:solidFill>
            <a:schemeClr val="tx1"/>
          </a:solidFill>
          <a:latin typeface="Arial" pitchFamily="34" charset="0"/>
          <a:ea typeface="+mn-ea"/>
          <a:cs typeface="Arial" pitchFamily="34" charset="0"/>
        </a:defRPr>
      </a:lvl1pPr>
      <a:lvl2pPr marL="532476" indent="-265398" algn="l" defTabSz="967527" rtl="0" eaLnBrk="1" latinLnBrk="0" hangingPunct="1">
        <a:spcBef>
          <a:spcPts val="1905"/>
        </a:spcBef>
        <a:buClr>
          <a:schemeClr val="tx2"/>
        </a:buClr>
        <a:buFont typeface="Arial" pitchFamily="34" charset="0"/>
        <a:buChar char="–"/>
        <a:defRPr sz="1905" kern="1200">
          <a:solidFill>
            <a:schemeClr val="tx1"/>
          </a:solidFill>
          <a:latin typeface="Arial" pitchFamily="34" charset="0"/>
          <a:ea typeface="+mn-ea"/>
          <a:cs typeface="Arial" pitchFamily="34" charset="0"/>
        </a:defRPr>
      </a:lvl2pPr>
      <a:lvl3pPr marL="910416" indent="-220046" algn="l" defTabSz="967527" rtl="0" eaLnBrk="1" fontAlgn="base" latinLnBrk="0" hangingPunct="1">
        <a:spcBef>
          <a:spcPct val="40000"/>
        </a:spcBef>
        <a:spcAft>
          <a:spcPct val="0"/>
        </a:spcAft>
        <a:buClr>
          <a:schemeClr val="tx2"/>
        </a:buClr>
        <a:buSzPct val="90000"/>
        <a:buFont typeface="Arial" panose="020B0604020202020204" pitchFamily="34" charset="0"/>
        <a:buChar char="–"/>
        <a:defRPr lang="en-US" sz="1905" kern="1200" smtClean="0">
          <a:solidFill>
            <a:schemeClr val="tx1"/>
          </a:solidFill>
          <a:latin typeface="Arial" pitchFamily="34" charset="0"/>
          <a:ea typeface="+mn-ea"/>
          <a:cs typeface="Arial" pitchFamily="34" charset="0"/>
        </a:defRPr>
      </a:lvl3pPr>
      <a:lvl4pPr marL="1051513" indent="-267078" algn="l" defTabSz="967527" rtl="0" eaLnBrk="1" latinLnBrk="0" hangingPunct="1">
        <a:spcBef>
          <a:spcPts val="1905"/>
        </a:spcBef>
        <a:buClr>
          <a:schemeClr val="tx2"/>
        </a:buClr>
        <a:buFont typeface="Arial" pitchFamily="34" charset="0"/>
        <a:buChar char="–"/>
        <a:defRPr sz="1905" kern="1200">
          <a:solidFill>
            <a:schemeClr val="tx1"/>
          </a:solidFill>
          <a:latin typeface="Arial" pitchFamily="34" charset="0"/>
          <a:ea typeface="+mn-ea"/>
          <a:cs typeface="Arial" pitchFamily="34" charset="0"/>
        </a:defRPr>
      </a:lvl4pPr>
      <a:lvl5pPr marL="1290036" indent="-225084" algn="l" defTabSz="967527" rtl="0" eaLnBrk="1" latinLnBrk="0" hangingPunct="1">
        <a:spcBef>
          <a:spcPts val="1905"/>
        </a:spcBef>
        <a:buClr>
          <a:schemeClr val="tx2"/>
        </a:buClr>
        <a:buFont typeface="Arial" pitchFamily="34" charset="0"/>
        <a:buChar char="–"/>
        <a:defRPr sz="1905" kern="1200">
          <a:solidFill>
            <a:schemeClr val="tx1"/>
          </a:solidFill>
          <a:latin typeface="Arial" pitchFamily="34" charset="0"/>
          <a:ea typeface="+mn-ea"/>
          <a:cs typeface="Arial" pitchFamily="34" charset="0"/>
        </a:defRPr>
      </a:lvl5pPr>
      <a:lvl6pPr marL="2660698" indent="-241882" algn="l" defTabSz="967527" rtl="0" eaLnBrk="1" latinLnBrk="0" hangingPunct="1">
        <a:spcBef>
          <a:spcPct val="20000"/>
        </a:spcBef>
        <a:buFont typeface="Arial" pitchFamily="34" charset="0"/>
        <a:buChar char="•"/>
        <a:defRPr sz="2116" kern="1200">
          <a:solidFill>
            <a:schemeClr val="tx1"/>
          </a:solidFill>
          <a:latin typeface="+mn-lt"/>
          <a:ea typeface="+mn-ea"/>
          <a:cs typeface="+mn-cs"/>
        </a:defRPr>
      </a:lvl6pPr>
      <a:lvl7pPr marL="3144462" indent="-241882" algn="l" defTabSz="967527" rtl="0" eaLnBrk="1" latinLnBrk="0" hangingPunct="1">
        <a:spcBef>
          <a:spcPct val="20000"/>
        </a:spcBef>
        <a:buFont typeface="Arial" pitchFamily="34" charset="0"/>
        <a:buChar char="•"/>
        <a:defRPr sz="2116" kern="1200">
          <a:solidFill>
            <a:schemeClr val="tx1"/>
          </a:solidFill>
          <a:latin typeface="+mn-lt"/>
          <a:ea typeface="+mn-ea"/>
          <a:cs typeface="+mn-cs"/>
        </a:defRPr>
      </a:lvl7pPr>
      <a:lvl8pPr marL="3628225" indent="-241882" algn="l" defTabSz="967527" rtl="0" eaLnBrk="1" latinLnBrk="0" hangingPunct="1">
        <a:spcBef>
          <a:spcPct val="20000"/>
        </a:spcBef>
        <a:buFont typeface="Arial" pitchFamily="34" charset="0"/>
        <a:buChar char="•"/>
        <a:defRPr sz="2116" kern="1200">
          <a:solidFill>
            <a:schemeClr val="tx1"/>
          </a:solidFill>
          <a:latin typeface="+mn-lt"/>
          <a:ea typeface="+mn-ea"/>
          <a:cs typeface="+mn-cs"/>
        </a:defRPr>
      </a:lvl8pPr>
      <a:lvl9pPr marL="4111988" indent="-241882" algn="l" defTabSz="967527" rtl="0" eaLnBrk="1" latinLnBrk="0" hangingPunct="1">
        <a:spcBef>
          <a:spcPct val="20000"/>
        </a:spcBef>
        <a:buFont typeface="Arial" pitchFamily="34" charset="0"/>
        <a:buChar char="•"/>
        <a:defRPr sz="2116" kern="1200">
          <a:solidFill>
            <a:schemeClr val="tx1"/>
          </a:solidFill>
          <a:latin typeface="+mn-lt"/>
          <a:ea typeface="+mn-ea"/>
          <a:cs typeface="+mn-cs"/>
        </a:defRPr>
      </a:lvl9pPr>
    </p:bodyStyle>
    <p:otherStyle>
      <a:defPPr>
        <a:defRPr lang="sv-SE"/>
      </a:defPPr>
      <a:lvl1pPr marL="0" algn="l" defTabSz="967527" rtl="0" eaLnBrk="1" latinLnBrk="0" hangingPunct="1">
        <a:defRPr sz="1905" kern="1200">
          <a:solidFill>
            <a:schemeClr val="tx1"/>
          </a:solidFill>
          <a:latin typeface="+mn-lt"/>
          <a:ea typeface="+mn-ea"/>
          <a:cs typeface="+mn-cs"/>
        </a:defRPr>
      </a:lvl1pPr>
      <a:lvl2pPr marL="483763" algn="l" defTabSz="967527" rtl="0" eaLnBrk="1" latinLnBrk="0" hangingPunct="1">
        <a:defRPr sz="1905" kern="1200">
          <a:solidFill>
            <a:schemeClr val="tx1"/>
          </a:solidFill>
          <a:latin typeface="+mn-lt"/>
          <a:ea typeface="+mn-ea"/>
          <a:cs typeface="+mn-cs"/>
        </a:defRPr>
      </a:lvl2pPr>
      <a:lvl3pPr marL="967527" algn="l" defTabSz="967527" rtl="0" eaLnBrk="1" latinLnBrk="0" hangingPunct="1">
        <a:defRPr sz="1905" kern="1200">
          <a:solidFill>
            <a:schemeClr val="tx1"/>
          </a:solidFill>
          <a:latin typeface="+mn-lt"/>
          <a:ea typeface="+mn-ea"/>
          <a:cs typeface="+mn-cs"/>
        </a:defRPr>
      </a:lvl3pPr>
      <a:lvl4pPr marL="1451290" algn="l" defTabSz="967527" rtl="0" eaLnBrk="1" latinLnBrk="0" hangingPunct="1">
        <a:defRPr sz="1905" kern="1200">
          <a:solidFill>
            <a:schemeClr val="tx1"/>
          </a:solidFill>
          <a:latin typeface="+mn-lt"/>
          <a:ea typeface="+mn-ea"/>
          <a:cs typeface="+mn-cs"/>
        </a:defRPr>
      </a:lvl4pPr>
      <a:lvl5pPr marL="1935053" algn="l" defTabSz="967527" rtl="0" eaLnBrk="1" latinLnBrk="0" hangingPunct="1">
        <a:defRPr sz="1905" kern="1200">
          <a:solidFill>
            <a:schemeClr val="tx1"/>
          </a:solidFill>
          <a:latin typeface="+mn-lt"/>
          <a:ea typeface="+mn-ea"/>
          <a:cs typeface="+mn-cs"/>
        </a:defRPr>
      </a:lvl5pPr>
      <a:lvl6pPr marL="2418817" algn="l" defTabSz="967527" rtl="0" eaLnBrk="1" latinLnBrk="0" hangingPunct="1">
        <a:defRPr sz="1905" kern="1200">
          <a:solidFill>
            <a:schemeClr val="tx1"/>
          </a:solidFill>
          <a:latin typeface="+mn-lt"/>
          <a:ea typeface="+mn-ea"/>
          <a:cs typeface="+mn-cs"/>
        </a:defRPr>
      </a:lvl6pPr>
      <a:lvl7pPr marL="2902580" algn="l" defTabSz="967527" rtl="0" eaLnBrk="1" latinLnBrk="0" hangingPunct="1">
        <a:defRPr sz="1905" kern="1200">
          <a:solidFill>
            <a:schemeClr val="tx1"/>
          </a:solidFill>
          <a:latin typeface="+mn-lt"/>
          <a:ea typeface="+mn-ea"/>
          <a:cs typeface="+mn-cs"/>
        </a:defRPr>
      </a:lvl7pPr>
      <a:lvl8pPr marL="3386343" algn="l" defTabSz="967527" rtl="0" eaLnBrk="1" latinLnBrk="0" hangingPunct="1">
        <a:defRPr sz="1905" kern="1200">
          <a:solidFill>
            <a:schemeClr val="tx1"/>
          </a:solidFill>
          <a:latin typeface="+mn-lt"/>
          <a:ea typeface="+mn-ea"/>
          <a:cs typeface="+mn-cs"/>
        </a:defRPr>
      </a:lvl8pPr>
      <a:lvl9pPr marL="3870107" algn="l" defTabSz="967527" rtl="0" eaLnBrk="1" latinLnBrk="0" hangingPunct="1">
        <a:defRPr sz="19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4.xml"/><Relationship Id="rId1" Type="http://schemas.openxmlformats.org/officeDocument/2006/relationships/vmlDrawing" Target="../drawings/vmlDrawing11.vml"/><Relationship Id="rId5" Type="http://schemas.openxmlformats.org/officeDocument/2006/relationships/image" Target="../media/image1.emf"/><Relationship Id="rId4" Type="http://schemas.openxmlformats.org/officeDocument/2006/relationships/oleObject" Target="../embeddings/oleObject11.bin"/></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vmlDrawing" Target="../drawings/vmlDrawing12.vml"/><Relationship Id="rId5" Type="http://schemas.openxmlformats.org/officeDocument/2006/relationships/image" Target="../media/image1.emf"/><Relationship Id="rId4" Type="http://schemas.openxmlformats.org/officeDocument/2006/relationships/oleObject" Target="../embeddings/oleObject12.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681" y="2206"/>
          <a:ext cx="1680" cy="1680"/>
        </p:xfrm>
        <a:graphic>
          <a:graphicData uri="http://schemas.openxmlformats.org/presentationml/2006/ole">
            <mc:AlternateContent xmlns:mc="http://schemas.openxmlformats.org/markup-compatibility/2006">
              <mc:Choice xmlns:v="urn:schemas-microsoft-com:vml" Requires="v">
                <p:oleObj spid="_x0000_s11303" name="think-cell Slide" r:id="rId4" imgW="270" imgH="270" progId="TCLayout.ActiveDocument.1">
                  <p:embed/>
                </p:oleObj>
              </mc:Choice>
              <mc:Fallback>
                <p:oleObj name="think-cell Slide" r:id="rId4" imgW="270" imgH="270" progId="TCLayout.ActiveDocument.1">
                  <p:embed/>
                  <p:pic>
                    <p:nvPicPr>
                      <p:cNvPr id="9" name="Object 8" hidden="1"/>
                      <p:cNvPicPr/>
                      <p:nvPr/>
                    </p:nvPicPr>
                    <p:blipFill>
                      <a:blip r:embed="rId5"/>
                      <a:stretch>
                        <a:fillRect/>
                      </a:stretch>
                    </p:blipFill>
                    <p:spPr>
                      <a:xfrm>
                        <a:off x="1681" y="2206"/>
                        <a:ext cx="1680" cy="1680"/>
                      </a:xfrm>
                      <a:prstGeom prst="rect">
                        <a:avLst/>
                      </a:prstGeom>
                    </p:spPr>
                  </p:pic>
                </p:oleObj>
              </mc:Fallback>
            </mc:AlternateContent>
          </a:graphicData>
        </a:graphic>
      </p:graphicFrame>
      <p:sp>
        <p:nvSpPr>
          <p:cNvPr id="7" name="Title 6"/>
          <p:cNvSpPr>
            <a:spLocks noGrp="1"/>
          </p:cNvSpPr>
          <p:nvPr>
            <p:ph type="ctrTitle"/>
          </p:nvPr>
        </p:nvSpPr>
        <p:spPr/>
        <p:txBody>
          <a:bodyPr/>
          <a:lstStyle/>
          <a:p>
            <a:r>
              <a:rPr lang="sv-SE" dirty="0"/>
              <a:t>GMHS Support Tool</a:t>
            </a:r>
          </a:p>
        </p:txBody>
      </p:sp>
      <p:sp>
        <p:nvSpPr>
          <p:cNvPr id="8" name="Subtitle 7"/>
          <p:cNvSpPr>
            <a:spLocks noGrp="1"/>
          </p:cNvSpPr>
          <p:nvPr>
            <p:ph type="subTitle" idx="1"/>
          </p:nvPr>
        </p:nvSpPr>
        <p:spPr>
          <a:xfrm>
            <a:off x="2770909" y="5690216"/>
            <a:ext cx="6650182" cy="811172"/>
          </a:xfrm>
        </p:spPr>
        <p:txBody>
          <a:bodyPr/>
          <a:lstStyle/>
          <a:p>
            <a:r>
              <a:rPr lang="sv-SE" dirty="0"/>
              <a:t>Sowmya &amp; Abhishek</a:t>
            </a:r>
          </a:p>
        </p:txBody>
      </p:sp>
    </p:spTree>
    <p:extLst>
      <p:ext uri="{BB962C8B-B14F-4D97-AF65-F5344CB8AC3E}">
        <p14:creationId xmlns:p14="http://schemas.microsoft.com/office/powerpoint/2010/main" val="143095121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F4BB9EDD-1740-4E4A-8601-A7D0893F42E6}" type="slidenum">
              <a:rPr lang="en-US" smtClean="0"/>
              <a:pPr/>
              <a:t>10</a:t>
            </a:fld>
            <a:endParaRPr lang="en-US" dirty="0"/>
          </a:p>
        </p:txBody>
      </p:sp>
      <p:sp>
        <p:nvSpPr>
          <p:cNvPr id="5" name="Title 4"/>
          <p:cNvSpPr>
            <a:spLocks noGrp="1"/>
          </p:cNvSpPr>
          <p:nvPr>
            <p:ph type="title"/>
          </p:nvPr>
        </p:nvSpPr>
        <p:spPr>
          <a:xfrm>
            <a:off x="706096" y="416857"/>
            <a:ext cx="10684639" cy="2451034"/>
          </a:xfrm>
        </p:spPr>
        <p:txBody>
          <a:bodyPr/>
          <a:lstStyle/>
          <a:p>
            <a:r>
              <a:rPr lang="en-US" dirty="0"/>
              <a:t>Redundant Transports</a:t>
            </a:r>
            <a:br>
              <a:rPr lang="en-US" dirty="0"/>
            </a:br>
            <a:r>
              <a:rPr lang="en-US" sz="2000" b="0" dirty="0"/>
              <a:t>MACS could have some transports which are completed in NTRP but due to some reason they failed in MACS. Hence, they needs to be handled so that user can work with those packages. So, it’s good to have a look on them before user found the such transports.</a:t>
            </a:r>
            <a:br>
              <a:rPr lang="en-US" sz="2000" b="0" dirty="0"/>
            </a:br>
            <a:endParaRPr lang="en-US" sz="2000" b="0" dirty="0"/>
          </a:p>
        </p:txBody>
      </p:sp>
      <p:pic>
        <p:nvPicPr>
          <p:cNvPr id="7" name="Content Placeholder 6">
            <a:extLst>
              <a:ext uri="{FF2B5EF4-FFF2-40B4-BE49-F238E27FC236}">
                <a16:creationId xmlns:a16="http://schemas.microsoft.com/office/drawing/2014/main" id="{F6B47DC4-8823-48B4-BE4C-E996465F2389}"/>
              </a:ext>
            </a:extLst>
          </p:cNvPr>
          <p:cNvPicPr>
            <a:picLocks noGrp="1" noChangeAspect="1"/>
          </p:cNvPicPr>
          <p:nvPr>
            <p:ph idx="1"/>
          </p:nvPr>
        </p:nvPicPr>
        <p:blipFill>
          <a:blip r:embed="rId2"/>
          <a:stretch>
            <a:fillRect/>
          </a:stretch>
        </p:blipFill>
        <p:spPr>
          <a:xfrm>
            <a:off x="706096" y="2313710"/>
            <a:ext cx="10488377" cy="3785466"/>
          </a:xfrm>
        </p:spPr>
      </p:pic>
    </p:spTree>
    <p:extLst>
      <p:ext uri="{BB962C8B-B14F-4D97-AF65-F5344CB8AC3E}">
        <p14:creationId xmlns:p14="http://schemas.microsoft.com/office/powerpoint/2010/main" val="3004285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F4BB9EDD-1740-4E4A-8601-A7D0893F42E6}" type="slidenum">
              <a:rPr lang="en-US" smtClean="0"/>
              <a:pPr/>
              <a:t>11</a:t>
            </a:fld>
            <a:endParaRPr lang="en-US" dirty="0"/>
          </a:p>
        </p:txBody>
      </p:sp>
      <p:sp>
        <p:nvSpPr>
          <p:cNvPr id="5" name="Title 4"/>
          <p:cNvSpPr>
            <a:spLocks noGrp="1"/>
          </p:cNvSpPr>
          <p:nvPr>
            <p:ph type="title"/>
          </p:nvPr>
        </p:nvSpPr>
        <p:spPr>
          <a:xfrm>
            <a:off x="706096" y="416857"/>
            <a:ext cx="10684639" cy="1578198"/>
          </a:xfrm>
        </p:spPr>
        <p:txBody>
          <a:bodyPr/>
          <a:lstStyle/>
          <a:p>
            <a:r>
              <a:rPr lang="en-US" sz="2800" dirty="0"/>
              <a:t>Insert operations (Printer, Cost Center, Gate, Controller etc..)</a:t>
            </a:r>
            <a:br>
              <a:rPr lang="en-US" dirty="0"/>
            </a:br>
            <a:r>
              <a:rPr lang="en-US" sz="2000" dirty="0"/>
              <a:t>GUI for small insert operations.</a:t>
            </a:r>
            <a:br>
              <a:rPr lang="en-US" sz="2000" b="0" dirty="0"/>
            </a:br>
            <a:endParaRPr lang="en-US" sz="2000" b="0" dirty="0"/>
          </a:p>
        </p:txBody>
      </p:sp>
      <p:pic>
        <p:nvPicPr>
          <p:cNvPr id="8" name="Content Placeholder 7">
            <a:extLst>
              <a:ext uri="{FF2B5EF4-FFF2-40B4-BE49-F238E27FC236}">
                <a16:creationId xmlns:a16="http://schemas.microsoft.com/office/drawing/2014/main" id="{99DA0663-1930-4661-88D2-8F6FE39DE5AA}"/>
              </a:ext>
            </a:extLst>
          </p:cNvPr>
          <p:cNvPicPr>
            <a:picLocks noGrp="1" noChangeAspect="1"/>
          </p:cNvPicPr>
          <p:nvPr>
            <p:ph idx="1"/>
          </p:nvPr>
        </p:nvPicPr>
        <p:blipFill>
          <a:blip r:embed="rId2"/>
          <a:stretch>
            <a:fillRect/>
          </a:stretch>
        </p:blipFill>
        <p:spPr>
          <a:xfrm>
            <a:off x="706097" y="1551709"/>
            <a:ext cx="10905928" cy="4364182"/>
          </a:xfrm>
        </p:spPr>
      </p:pic>
    </p:spTree>
    <p:extLst>
      <p:ext uri="{BB962C8B-B14F-4D97-AF65-F5344CB8AC3E}">
        <p14:creationId xmlns:p14="http://schemas.microsoft.com/office/powerpoint/2010/main" val="329319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17A29-B9EB-42E7-A0BC-EEC7165EB608}"/>
              </a:ext>
            </a:extLst>
          </p:cNvPr>
          <p:cNvSpPr>
            <a:spLocks noGrp="1"/>
          </p:cNvSpPr>
          <p:nvPr>
            <p:ph type="ftr" sz="quarter" idx="3"/>
          </p:nvPr>
        </p:nvSpPr>
        <p:spPr/>
        <p:txBody>
          <a:bodyPr/>
          <a:lstStyle/>
          <a:p>
            <a:r>
              <a:rPr lang="en-US"/>
              <a:t>Department, Title, Name, Security class</a:t>
            </a:r>
            <a:endParaRPr lang="en-US" dirty="0"/>
          </a:p>
        </p:txBody>
      </p:sp>
      <p:sp>
        <p:nvSpPr>
          <p:cNvPr id="3" name="Slide Number Placeholder 2">
            <a:extLst>
              <a:ext uri="{FF2B5EF4-FFF2-40B4-BE49-F238E27FC236}">
                <a16:creationId xmlns:a16="http://schemas.microsoft.com/office/drawing/2014/main" id="{47473997-B0D1-4654-BA57-CC8C1D1CAEE8}"/>
              </a:ext>
            </a:extLst>
          </p:cNvPr>
          <p:cNvSpPr>
            <a:spLocks noGrp="1"/>
          </p:cNvSpPr>
          <p:nvPr>
            <p:ph type="sldNum" sz="quarter" idx="4"/>
          </p:nvPr>
        </p:nvSpPr>
        <p:spPr/>
        <p:txBody>
          <a:bodyPr/>
          <a:lstStyle/>
          <a:p>
            <a:fld id="{F4BB9EDD-1740-4E4A-8601-A7D0893F42E6}" type="slidenum">
              <a:rPr lang="en-US" smtClean="0"/>
              <a:pPr/>
              <a:t>12</a:t>
            </a:fld>
            <a:endParaRPr lang="en-US" dirty="0"/>
          </a:p>
        </p:txBody>
      </p:sp>
      <p:sp>
        <p:nvSpPr>
          <p:cNvPr id="4" name="Date Placeholder 3">
            <a:extLst>
              <a:ext uri="{FF2B5EF4-FFF2-40B4-BE49-F238E27FC236}">
                <a16:creationId xmlns:a16="http://schemas.microsoft.com/office/drawing/2014/main" id="{3A0F4C8E-61E0-4988-9270-794DADA5F7DE}"/>
              </a:ext>
            </a:extLst>
          </p:cNvPr>
          <p:cNvSpPr>
            <a:spLocks noGrp="1"/>
          </p:cNvSpPr>
          <p:nvPr>
            <p:ph type="dt" sz="half" idx="2"/>
          </p:nvPr>
        </p:nvSpPr>
        <p:spPr/>
        <p:txBody>
          <a:bodyPr/>
          <a:lstStyle/>
          <a:p>
            <a:endParaRPr lang="en-US" dirty="0"/>
          </a:p>
        </p:txBody>
      </p:sp>
      <p:sp>
        <p:nvSpPr>
          <p:cNvPr id="5" name="Title 4">
            <a:extLst>
              <a:ext uri="{FF2B5EF4-FFF2-40B4-BE49-F238E27FC236}">
                <a16:creationId xmlns:a16="http://schemas.microsoft.com/office/drawing/2014/main" id="{A4C3CBBB-7A69-486F-A623-FBCC99C048FF}"/>
              </a:ext>
            </a:extLst>
          </p:cNvPr>
          <p:cNvSpPr>
            <a:spLocks noGrp="1"/>
          </p:cNvSpPr>
          <p:nvPr>
            <p:ph type="title"/>
          </p:nvPr>
        </p:nvSpPr>
        <p:spPr/>
        <p:txBody>
          <a:bodyPr/>
          <a:lstStyle/>
          <a:p>
            <a:r>
              <a:rPr lang="en-US" sz="2800" dirty="0">
                <a:latin typeface="Arial"/>
                <a:cs typeface="Arial"/>
              </a:rPr>
              <a:t>Demo Video:</a:t>
            </a:r>
            <a:endParaRPr lang="en-US" sz="2800" dirty="0"/>
          </a:p>
        </p:txBody>
      </p:sp>
      <p:pic>
        <p:nvPicPr>
          <p:cNvPr id="7" name="Untitled">
            <a:hlinkClick r:id="" action="ppaction://media"/>
            <a:extLst>
              <a:ext uri="{FF2B5EF4-FFF2-40B4-BE49-F238E27FC236}">
                <a16:creationId xmlns:a16="http://schemas.microsoft.com/office/drawing/2014/main" id="{473215FD-C977-4B4C-BA2B-0BCC9F0A131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237957" y="1041010"/>
            <a:ext cx="9456857" cy="5058166"/>
          </a:xfrm>
        </p:spPr>
      </p:pic>
    </p:spTree>
    <p:extLst>
      <p:ext uri="{BB962C8B-B14F-4D97-AF65-F5344CB8AC3E}">
        <p14:creationId xmlns:p14="http://schemas.microsoft.com/office/powerpoint/2010/main" val="1018042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684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marL="0" indent="0" algn="ctr">
              <a:buNone/>
            </a:pPr>
            <a:r>
              <a:rPr lang="en-US" sz="8800" dirty="0"/>
              <a:t>Thank You</a:t>
            </a:r>
          </a:p>
        </p:txBody>
      </p:sp>
    </p:spTree>
    <p:extLst>
      <p:ext uri="{BB962C8B-B14F-4D97-AF65-F5344CB8AC3E}">
        <p14:creationId xmlns:p14="http://schemas.microsoft.com/office/powerpoint/2010/main" val="1975174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ct 21" hidden="1"/>
          <p:cNvGraphicFramePr>
            <a:graphicFrameLocks noChangeAspect="1"/>
          </p:cNvGraphicFramePr>
          <p:nvPr>
            <p:custDataLst>
              <p:tags r:id="rId2"/>
            </p:custDataLst>
          </p:nvPr>
        </p:nvGraphicFramePr>
        <p:xfrm>
          <a:off x="1681" y="2206"/>
          <a:ext cx="1680" cy="1680"/>
        </p:xfrm>
        <a:graphic>
          <a:graphicData uri="http://schemas.openxmlformats.org/presentationml/2006/ole">
            <mc:AlternateContent xmlns:mc="http://schemas.openxmlformats.org/markup-compatibility/2006">
              <mc:Choice xmlns:v="urn:schemas-microsoft-com:vml" Requires="v">
                <p:oleObj spid="_x0000_s12328" name="think-cell Slide" r:id="rId4" imgW="270" imgH="270" progId="TCLayout.ActiveDocument.1">
                  <p:embed/>
                </p:oleObj>
              </mc:Choice>
              <mc:Fallback>
                <p:oleObj name="think-cell Slide" r:id="rId4" imgW="270" imgH="270" progId="TCLayout.ActiveDocument.1">
                  <p:embed/>
                  <p:pic>
                    <p:nvPicPr>
                      <p:cNvPr id="22" name="Object 21" hidden="1"/>
                      <p:cNvPicPr/>
                      <p:nvPr/>
                    </p:nvPicPr>
                    <p:blipFill>
                      <a:blip r:embed="rId5"/>
                      <a:stretch>
                        <a:fillRect/>
                      </a:stretch>
                    </p:blipFill>
                    <p:spPr>
                      <a:xfrm>
                        <a:off x="1681" y="2206"/>
                        <a:ext cx="1680" cy="1680"/>
                      </a:xfrm>
                      <a:prstGeom prst="rect">
                        <a:avLst/>
                      </a:prstGeom>
                    </p:spPr>
                  </p:pic>
                </p:oleObj>
              </mc:Fallback>
            </mc:AlternateContent>
          </a:graphicData>
        </a:graphic>
      </p:graphicFrame>
      <p:sp>
        <p:nvSpPr>
          <p:cNvPr id="25" name="Slide Number Placeholder 24"/>
          <p:cNvSpPr>
            <a:spLocks noGrp="1"/>
          </p:cNvSpPr>
          <p:nvPr>
            <p:ph type="sldNum" sz="quarter" idx="4"/>
          </p:nvPr>
        </p:nvSpPr>
        <p:spPr/>
        <p:txBody>
          <a:bodyPr/>
          <a:lstStyle/>
          <a:p>
            <a:pPr defTabSz="967527"/>
            <a:fld id="{F4BB9EDD-1740-4E4A-8601-A7D0893F42E6}" type="slidenum">
              <a:rPr lang="en-US">
                <a:solidFill>
                  <a:srgbClr val="000000"/>
                </a:solidFill>
              </a:rPr>
              <a:pPr defTabSz="967527"/>
              <a:t>2</a:t>
            </a:fld>
            <a:endParaRPr lang="en-US" dirty="0">
              <a:solidFill>
                <a:srgbClr val="000000"/>
              </a:solidFill>
            </a:endParaRPr>
          </a:p>
        </p:txBody>
      </p:sp>
      <p:sp>
        <p:nvSpPr>
          <p:cNvPr id="47" name="Title 46"/>
          <p:cNvSpPr>
            <a:spLocks noGrp="1"/>
          </p:cNvSpPr>
          <p:nvPr>
            <p:ph type="title"/>
          </p:nvPr>
        </p:nvSpPr>
        <p:spPr/>
        <p:txBody>
          <a:bodyPr/>
          <a:lstStyle/>
          <a:p>
            <a:r>
              <a:rPr lang="en-US" dirty="0"/>
              <a:t>Why GMHS Support Tool ?</a:t>
            </a:r>
          </a:p>
        </p:txBody>
      </p:sp>
      <p:sp>
        <p:nvSpPr>
          <p:cNvPr id="48" name="Content Placeholder 47"/>
          <p:cNvSpPr>
            <a:spLocks noGrp="1"/>
          </p:cNvSpPr>
          <p:nvPr>
            <p:ph idx="1"/>
          </p:nvPr>
        </p:nvSpPr>
        <p:spPr>
          <a:xfrm>
            <a:off x="706096" y="1760922"/>
            <a:ext cx="10684640" cy="2381587"/>
          </a:xfrm>
        </p:spPr>
        <p:txBody>
          <a:bodyPr/>
          <a:lstStyle/>
          <a:p>
            <a:pPr marL="0" indent="0">
              <a:buNone/>
            </a:pPr>
            <a:endParaRPr lang="en-IN" dirty="0"/>
          </a:p>
          <a:p>
            <a:r>
              <a:rPr lang="en-IN" dirty="0"/>
              <a:t>The main aim for this tool is to prevent the new incidents and solve the issues before users identified them. </a:t>
            </a:r>
          </a:p>
          <a:p>
            <a:r>
              <a:rPr lang="en-IN" dirty="0"/>
              <a:t>Also minimizing the direct sql server interaction for the smaller task as well</a:t>
            </a:r>
          </a:p>
          <a:p>
            <a:pPr marL="0" indent="0">
              <a:buNone/>
            </a:pPr>
            <a:endParaRPr lang="sv-SE" dirty="0"/>
          </a:p>
        </p:txBody>
      </p:sp>
    </p:spTree>
    <p:extLst>
      <p:ext uri="{BB962C8B-B14F-4D97-AF65-F5344CB8AC3E}">
        <p14:creationId xmlns:p14="http://schemas.microsoft.com/office/powerpoint/2010/main" val="495435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F4BB9EDD-1740-4E4A-8601-A7D0893F42E6}" type="slidenum">
              <a:rPr lang="en-US" smtClean="0"/>
              <a:pPr/>
              <a:t>3</a:t>
            </a:fld>
            <a:endParaRPr lang="en-US" dirty="0"/>
          </a:p>
        </p:txBody>
      </p:sp>
      <p:sp>
        <p:nvSpPr>
          <p:cNvPr id="5" name="Title 4"/>
          <p:cNvSpPr>
            <a:spLocks noGrp="1"/>
          </p:cNvSpPr>
          <p:nvPr>
            <p:ph type="title"/>
          </p:nvPr>
        </p:nvSpPr>
        <p:spPr/>
        <p:txBody>
          <a:bodyPr/>
          <a:lstStyle/>
          <a:p>
            <a:r>
              <a:rPr lang="en-IN" dirty="0"/>
              <a:t>Technology used</a:t>
            </a:r>
            <a:endParaRPr lang="en-US" dirty="0"/>
          </a:p>
        </p:txBody>
      </p:sp>
      <p:sp>
        <p:nvSpPr>
          <p:cNvPr id="6" name="Content Placeholder 5"/>
          <p:cNvSpPr>
            <a:spLocks noGrp="1"/>
          </p:cNvSpPr>
          <p:nvPr>
            <p:ph idx="1"/>
          </p:nvPr>
        </p:nvSpPr>
        <p:spPr>
          <a:xfrm>
            <a:off x="706096" y="1760922"/>
            <a:ext cx="6359722" cy="2464714"/>
          </a:xfrm>
        </p:spPr>
        <p:txBody>
          <a:bodyPr/>
          <a:lstStyle/>
          <a:p>
            <a:endParaRPr lang="en-US" dirty="0"/>
          </a:p>
          <a:p>
            <a:endParaRPr lang="en-US" dirty="0"/>
          </a:p>
        </p:txBody>
      </p:sp>
      <p:sp>
        <p:nvSpPr>
          <p:cNvPr id="7" name="Content Placeholder 47">
            <a:extLst>
              <a:ext uri="{FF2B5EF4-FFF2-40B4-BE49-F238E27FC236}">
                <a16:creationId xmlns:a16="http://schemas.microsoft.com/office/drawing/2014/main" id="{CF664B8C-6669-4E23-BA99-9104689C852C}"/>
              </a:ext>
            </a:extLst>
          </p:cNvPr>
          <p:cNvSpPr txBox="1">
            <a:spLocks/>
          </p:cNvSpPr>
          <p:nvPr/>
        </p:nvSpPr>
        <p:spPr>
          <a:xfrm>
            <a:off x="858496" y="1913322"/>
            <a:ext cx="10684640" cy="4337692"/>
          </a:xfrm>
          <a:prstGeom prst="rect">
            <a:avLst/>
          </a:prstGeom>
        </p:spPr>
        <p:txBody>
          <a:bodyPr vert="horz" lIns="91440" tIns="45720" rIns="91440" bIns="45720" rtlCol="0">
            <a:normAutofit/>
          </a:bodyPr>
          <a:lstStyle>
            <a:lvl1pPr marL="248601" indent="-248601" algn="l" defTabSz="967527" rtl="0" eaLnBrk="1" fontAlgn="base" latinLnBrk="0" hangingPunct="1">
              <a:spcBef>
                <a:spcPct val="40000"/>
              </a:spcBef>
              <a:spcAft>
                <a:spcPct val="0"/>
              </a:spcAft>
              <a:buClr>
                <a:schemeClr val="tx2"/>
              </a:buClr>
              <a:buFont typeface="Symbol" pitchFamily="18" charset="2"/>
              <a:buChar char="·"/>
              <a:defRPr lang="en-US" sz="1905" kern="1200" smtClean="0">
                <a:solidFill>
                  <a:schemeClr val="tx1"/>
                </a:solidFill>
                <a:latin typeface="Arial" pitchFamily="34" charset="0"/>
                <a:ea typeface="+mn-ea"/>
                <a:cs typeface="Arial" pitchFamily="34" charset="0"/>
              </a:defRPr>
            </a:lvl1pPr>
            <a:lvl2pPr marL="532476" indent="-265398" algn="l" defTabSz="967527" rtl="0" eaLnBrk="1" latinLnBrk="0" hangingPunct="1">
              <a:spcBef>
                <a:spcPts val="1905"/>
              </a:spcBef>
              <a:buClr>
                <a:schemeClr val="tx2"/>
              </a:buClr>
              <a:buFont typeface="Arial" pitchFamily="34" charset="0"/>
              <a:buChar char="–"/>
              <a:defRPr sz="1905" kern="1200">
                <a:solidFill>
                  <a:schemeClr val="tx1"/>
                </a:solidFill>
                <a:latin typeface="Arial" pitchFamily="34" charset="0"/>
                <a:ea typeface="+mn-ea"/>
                <a:cs typeface="Arial" pitchFamily="34" charset="0"/>
              </a:defRPr>
            </a:lvl2pPr>
            <a:lvl3pPr marL="910416" indent="-220046" algn="l" defTabSz="967527" rtl="0" eaLnBrk="1" fontAlgn="base" latinLnBrk="0" hangingPunct="1">
              <a:spcBef>
                <a:spcPct val="40000"/>
              </a:spcBef>
              <a:spcAft>
                <a:spcPct val="0"/>
              </a:spcAft>
              <a:buClr>
                <a:schemeClr val="tx2"/>
              </a:buClr>
              <a:buSzPct val="90000"/>
              <a:buFont typeface="Arial" panose="020B0604020202020204" pitchFamily="34" charset="0"/>
              <a:buChar char="–"/>
              <a:defRPr lang="en-US" sz="1905" kern="1200" smtClean="0">
                <a:solidFill>
                  <a:schemeClr val="tx1"/>
                </a:solidFill>
                <a:latin typeface="Arial" pitchFamily="34" charset="0"/>
                <a:ea typeface="+mn-ea"/>
                <a:cs typeface="Arial" pitchFamily="34" charset="0"/>
              </a:defRPr>
            </a:lvl3pPr>
            <a:lvl4pPr marL="1051513" indent="-267078" algn="l" defTabSz="967527" rtl="0" eaLnBrk="1" latinLnBrk="0" hangingPunct="1">
              <a:spcBef>
                <a:spcPts val="1905"/>
              </a:spcBef>
              <a:buClr>
                <a:schemeClr val="tx2"/>
              </a:buClr>
              <a:buFont typeface="Arial" pitchFamily="34" charset="0"/>
              <a:buChar char="–"/>
              <a:defRPr sz="1905" kern="1200">
                <a:solidFill>
                  <a:schemeClr val="tx1"/>
                </a:solidFill>
                <a:latin typeface="Arial" pitchFamily="34" charset="0"/>
                <a:ea typeface="+mn-ea"/>
                <a:cs typeface="Arial" pitchFamily="34" charset="0"/>
              </a:defRPr>
            </a:lvl4pPr>
            <a:lvl5pPr marL="1290036" indent="-225084" algn="l" defTabSz="967527" rtl="0" eaLnBrk="1" latinLnBrk="0" hangingPunct="1">
              <a:spcBef>
                <a:spcPts val="1905"/>
              </a:spcBef>
              <a:buClr>
                <a:schemeClr val="tx2"/>
              </a:buClr>
              <a:buFont typeface="Arial" pitchFamily="34" charset="0"/>
              <a:buChar char="–"/>
              <a:defRPr sz="1905" kern="1200">
                <a:solidFill>
                  <a:schemeClr val="tx1"/>
                </a:solidFill>
                <a:latin typeface="Arial" pitchFamily="34" charset="0"/>
                <a:ea typeface="+mn-ea"/>
                <a:cs typeface="Arial" pitchFamily="34" charset="0"/>
              </a:defRPr>
            </a:lvl5pPr>
            <a:lvl6pPr marL="2660698" indent="-241882" algn="l" defTabSz="967527" rtl="0" eaLnBrk="1" latinLnBrk="0" hangingPunct="1">
              <a:spcBef>
                <a:spcPct val="20000"/>
              </a:spcBef>
              <a:buFont typeface="Arial" pitchFamily="34" charset="0"/>
              <a:buChar char="•"/>
              <a:defRPr sz="2116" kern="1200">
                <a:solidFill>
                  <a:schemeClr val="tx1"/>
                </a:solidFill>
                <a:latin typeface="+mn-lt"/>
                <a:ea typeface="+mn-ea"/>
                <a:cs typeface="+mn-cs"/>
              </a:defRPr>
            </a:lvl6pPr>
            <a:lvl7pPr marL="3144462" indent="-241882" algn="l" defTabSz="967527" rtl="0" eaLnBrk="1" latinLnBrk="0" hangingPunct="1">
              <a:spcBef>
                <a:spcPct val="20000"/>
              </a:spcBef>
              <a:buFont typeface="Arial" pitchFamily="34" charset="0"/>
              <a:buChar char="•"/>
              <a:defRPr sz="2116" kern="1200">
                <a:solidFill>
                  <a:schemeClr val="tx1"/>
                </a:solidFill>
                <a:latin typeface="+mn-lt"/>
                <a:ea typeface="+mn-ea"/>
                <a:cs typeface="+mn-cs"/>
              </a:defRPr>
            </a:lvl7pPr>
            <a:lvl8pPr marL="3628225" indent="-241882" algn="l" defTabSz="967527" rtl="0" eaLnBrk="1" latinLnBrk="0" hangingPunct="1">
              <a:spcBef>
                <a:spcPct val="20000"/>
              </a:spcBef>
              <a:buFont typeface="Arial" pitchFamily="34" charset="0"/>
              <a:buChar char="•"/>
              <a:defRPr sz="2116" kern="1200">
                <a:solidFill>
                  <a:schemeClr val="tx1"/>
                </a:solidFill>
                <a:latin typeface="+mn-lt"/>
                <a:ea typeface="+mn-ea"/>
                <a:cs typeface="+mn-cs"/>
              </a:defRPr>
            </a:lvl8pPr>
            <a:lvl9pPr marL="4111988" indent="-241882" algn="l" defTabSz="967527" rtl="0" eaLnBrk="1" latinLnBrk="0" hangingPunct="1">
              <a:spcBef>
                <a:spcPct val="20000"/>
              </a:spcBef>
              <a:buFont typeface="Arial" pitchFamily="34" charset="0"/>
              <a:buChar char="•"/>
              <a:defRPr sz="2116" kern="1200">
                <a:solidFill>
                  <a:schemeClr val="tx1"/>
                </a:solidFill>
                <a:latin typeface="+mn-lt"/>
                <a:ea typeface="+mn-ea"/>
                <a:cs typeface="+mn-cs"/>
              </a:defRPr>
            </a:lvl9pPr>
          </a:lstStyle>
          <a:p>
            <a:pPr marL="0" indent="0">
              <a:buFont typeface="Symbol" pitchFamily="18" charset="2"/>
              <a:buNone/>
            </a:pPr>
            <a:endParaRPr lang="en-IN" dirty="0"/>
          </a:p>
          <a:p>
            <a:r>
              <a:rPr lang="en-IN" dirty="0"/>
              <a:t>Angular</a:t>
            </a:r>
          </a:p>
          <a:p>
            <a:r>
              <a:rPr lang="en-IN" dirty="0"/>
              <a:t>Web API</a:t>
            </a:r>
          </a:p>
          <a:p>
            <a:r>
              <a:rPr lang="en-IN" dirty="0"/>
              <a:t>SQL Server</a:t>
            </a:r>
          </a:p>
          <a:p>
            <a:pPr marL="0" indent="0">
              <a:buFont typeface="Symbol" pitchFamily="18" charset="2"/>
              <a:buNone/>
            </a:pPr>
            <a:endParaRPr lang="sv-SE" dirty="0"/>
          </a:p>
        </p:txBody>
      </p:sp>
    </p:spTree>
    <p:extLst>
      <p:ext uri="{BB962C8B-B14F-4D97-AF65-F5344CB8AC3E}">
        <p14:creationId xmlns:p14="http://schemas.microsoft.com/office/powerpoint/2010/main" val="1334606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F4BB9EDD-1740-4E4A-8601-A7D0893F42E6}" type="slidenum">
              <a:rPr lang="en-US" smtClean="0"/>
              <a:pPr/>
              <a:t>4</a:t>
            </a:fld>
            <a:endParaRPr lang="en-US" dirty="0"/>
          </a:p>
        </p:txBody>
      </p:sp>
      <p:sp>
        <p:nvSpPr>
          <p:cNvPr id="5" name="Title 4"/>
          <p:cNvSpPr>
            <a:spLocks noGrp="1"/>
          </p:cNvSpPr>
          <p:nvPr>
            <p:ph type="title"/>
          </p:nvPr>
        </p:nvSpPr>
        <p:spPr/>
        <p:txBody>
          <a:bodyPr/>
          <a:lstStyle/>
          <a:p>
            <a:r>
              <a:rPr lang="en-US" dirty="0"/>
              <a:t>Identified Areas …</a:t>
            </a:r>
          </a:p>
        </p:txBody>
      </p:sp>
      <p:sp>
        <p:nvSpPr>
          <p:cNvPr id="6" name="Content Placeholder 5"/>
          <p:cNvSpPr>
            <a:spLocks noGrp="1"/>
          </p:cNvSpPr>
          <p:nvPr>
            <p:ph idx="1"/>
          </p:nvPr>
        </p:nvSpPr>
        <p:spPr/>
        <p:txBody>
          <a:bodyPr/>
          <a:lstStyle/>
          <a:p>
            <a:r>
              <a:rPr lang="en-US" dirty="0"/>
              <a:t>Package</a:t>
            </a:r>
          </a:p>
          <a:p>
            <a:r>
              <a:rPr lang="en-US" dirty="0"/>
              <a:t>Inspection</a:t>
            </a:r>
          </a:p>
          <a:p>
            <a:r>
              <a:rPr lang="en-US" dirty="0"/>
              <a:t>Loose Part Orders </a:t>
            </a:r>
          </a:p>
          <a:p>
            <a:r>
              <a:rPr lang="en-US" dirty="0"/>
              <a:t>Production Orders</a:t>
            </a:r>
          </a:p>
          <a:p>
            <a:r>
              <a:rPr lang="en-US" dirty="0"/>
              <a:t>Transports </a:t>
            </a:r>
          </a:p>
          <a:p>
            <a:r>
              <a:rPr lang="en-US" dirty="0"/>
              <a:t>Checks for old unused data </a:t>
            </a:r>
          </a:p>
          <a:p>
            <a:r>
              <a:rPr lang="en-US" dirty="0"/>
              <a:t>Small DB insertion(Printer, Cost centers, Controllers etc.)</a:t>
            </a:r>
          </a:p>
          <a:p>
            <a:pPr marL="0" indent="0">
              <a:buNone/>
            </a:pPr>
            <a:endParaRPr lang="en-US" dirty="0"/>
          </a:p>
        </p:txBody>
      </p:sp>
    </p:spTree>
    <p:extLst>
      <p:ext uri="{BB962C8B-B14F-4D97-AF65-F5344CB8AC3E}">
        <p14:creationId xmlns:p14="http://schemas.microsoft.com/office/powerpoint/2010/main" val="3832897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F4BB9EDD-1740-4E4A-8601-A7D0893F42E6}" type="slidenum">
              <a:rPr lang="en-US" smtClean="0"/>
              <a:pPr/>
              <a:t>5</a:t>
            </a:fld>
            <a:endParaRPr lang="en-US" dirty="0"/>
          </a:p>
        </p:txBody>
      </p:sp>
      <p:sp>
        <p:nvSpPr>
          <p:cNvPr id="5" name="Title 4"/>
          <p:cNvSpPr>
            <a:spLocks noGrp="1"/>
          </p:cNvSpPr>
          <p:nvPr>
            <p:ph type="title"/>
          </p:nvPr>
        </p:nvSpPr>
        <p:spPr>
          <a:xfrm>
            <a:off x="706096" y="416857"/>
            <a:ext cx="10684639" cy="1536633"/>
          </a:xfrm>
        </p:spPr>
        <p:txBody>
          <a:bodyPr/>
          <a:lstStyle/>
          <a:p>
            <a:r>
              <a:rPr lang="en-US" dirty="0"/>
              <a:t>Packages…</a:t>
            </a:r>
            <a:br>
              <a:rPr lang="en-US" dirty="0"/>
            </a:br>
            <a:r>
              <a:rPr lang="en-US" sz="2000" b="0" dirty="0"/>
              <a:t>Sometimes due to wrong way of working or missing data, packages got stuck with status </a:t>
            </a:r>
            <a:r>
              <a:rPr lang="en-US" sz="2000" b="0" dirty="0" err="1"/>
              <a:t>SentToICS</a:t>
            </a:r>
            <a:r>
              <a:rPr lang="en-US" sz="2000" b="0" dirty="0"/>
              <a:t>.</a:t>
            </a:r>
          </a:p>
        </p:txBody>
      </p:sp>
      <p:pic>
        <p:nvPicPr>
          <p:cNvPr id="8" name="Content Placeholder 7">
            <a:extLst>
              <a:ext uri="{FF2B5EF4-FFF2-40B4-BE49-F238E27FC236}">
                <a16:creationId xmlns:a16="http://schemas.microsoft.com/office/drawing/2014/main" id="{58BDCC57-FCD9-40F6-8D41-16138E7675AD}"/>
              </a:ext>
            </a:extLst>
          </p:cNvPr>
          <p:cNvPicPr>
            <a:picLocks noGrp="1" noChangeAspect="1"/>
          </p:cNvPicPr>
          <p:nvPr>
            <p:ph idx="1"/>
          </p:nvPr>
        </p:nvPicPr>
        <p:blipFill>
          <a:blip r:embed="rId2"/>
          <a:stretch>
            <a:fillRect/>
          </a:stretch>
        </p:blipFill>
        <p:spPr>
          <a:xfrm>
            <a:off x="801265" y="1731818"/>
            <a:ext cx="10143825" cy="4367357"/>
          </a:xfrm>
        </p:spPr>
      </p:pic>
    </p:spTree>
    <p:extLst>
      <p:ext uri="{BB962C8B-B14F-4D97-AF65-F5344CB8AC3E}">
        <p14:creationId xmlns:p14="http://schemas.microsoft.com/office/powerpoint/2010/main" val="2470476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F4BB9EDD-1740-4E4A-8601-A7D0893F42E6}" type="slidenum">
              <a:rPr lang="en-US" smtClean="0"/>
              <a:pPr/>
              <a:t>6</a:t>
            </a:fld>
            <a:endParaRPr lang="en-US" dirty="0"/>
          </a:p>
        </p:txBody>
      </p:sp>
      <p:sp>
        <p:nvSpPr>
          <p:cNvPr id="5" name="Title 4"/>
          <p:cNvSpPr>
            <a:spLocks noGrp="1"/>
          </p:cNvSpPr>
          <p:nvPr>
            <p:ph type="title"/>
          </p:nvPr>
        </p:nvSpPr>
        <p:spPr>
          <a:xfrm>
            <a:off x="706096" y="416857"/>
            <a:ext cx="10684639" cy="1536633"/>
          </a:xfrm>
        </p:spPr>
        <p:txBody>
          <a:bodyPr/>
          <a:lstStyle/>
          <a:p>
            <a:r>
              <a:rPr lang="en-US" dirty="0"/>
              <a:t>Packages…</a:t>
            </a:r>
            <a:br>
              <a:rPr lang="en-US" dirty="0"/>
            </a:br>
            <a:r>
              <a:rPr lang="en-US" sz="2000" b="0" dirty="0"/>
              <a:t>Package which are not having any sub packages due to that they are not visible in GUI called show packages and hence they can be removed, and location can be utilized or removed.</a:t>
            </a:r>
          </a:p>
        </p:txBody>
      </p:sp>
      <p:pic>
        <p:nvPicPr>
          <p:cNvPr id="12" name="Content Placeholder 11">
            <a:extLst>
              <a:ext uri="{FF2B5EF4-FFF2-40B4-BE49-F238E27FC236}">
                <a16:creationId xmlns:a16="http://schemas.microsoft.com/office/drawing/2014/main" id="{7D487FF4-BA55-4623-B173-8728C3F73B41}"/>
              </a:ext>
            </a:extLst>
          </p:cNvPr>
          <p:cNvPicPr>
            <a:picLocks noGrp="1" noChangeAspect="1"/>
          </p:cNvPicPr>
          <p:nvPr>
            <p:ph idx="1"/>
          </p:nvPr>
        </p:nvPicPr>
        <p:blipFill>
          <a:blip r:embed="rId2"/>
          <a:stretch>
            <a:fillRect/>
          </a:stretch>
        </p:blipFill>
        <p:spPr>
          <a:xfrm>
            <a:off x="706096" y="1814732"/>
            <a:ext cx="10477719" cy="4284443"/>
          </a:xfrm>
        </p:spPr>
      </p:pic>
    </p:spTree>
    <p:extLst>
      <p:ext uri="{BB962C8B-B14F-4D97-AF65-F5344CB8AC3E}">
        <p14:creationId xmlns:p14="http://schemas.microsoft.com/office/powerpoint/2010/main" val="319899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F4BB9EDD-1740-4E4A-8601-A7D0893F42E6}" type="slidenum">
              <a:rPr lang="en-US" smtClean="0"/>
              <a:pPr/>
              <a:t>7</a:t>
            </a:fld>
            <a:endParaRPr lang="en-US" dirty="0"/>
          </a:p>
        </p:txBody>
      </p:sp>
      <p:sp>
        <p:nvSpPr>
          <p:cNvPr id="5" name="Title 4"/>
          <p:cNvSpPr>
            <a:spLocks noGrp="1"/>
          </p:cNvSpPr>
          <p:nvPr>
            <p:ph type="title"/>
          </p:nvPr>
        </p:nvSpPr>
        <p:spPr>
          <a:xfrm>
            <a:off x="706096" y="416857"/>
            <a:ext cx="10684639" cy="1813725"/>
          </a:xfrm>
        </p:spPr>
        <p:txBody>
          <a:bodyPr/>
          <a:lstStyle/>
          <a:p>
            <a:r>
              <a:rPr lang="en-US" dirty="0"/>
              <a:t>Packages…</a:t>
            </a:r>
            <a:br>
              <a:rPr lang="en-US" dirty="0"/>
            </a:br>
            <a:r>
              <a:rPr lang="en-US" sz="2000" b="0" dirty="0"/>
              <a:t>Sometimes packages got blocked with ISP(Inspection block code). Hence, user can not work those packages. Issue users can’t perform the inspection since package are not at inspection location or could be other reason too.</a:t>
            </a:r>
          </a:p>
        </p:txBody>
      </p:sp>
      <p:pic>
        <p:nvPicPr>
          <p:cNvPr id="7" name="Content Placeholder 6">
            <a:extLst>
              <a:ext uri="{FF2B5EF4-FFF2-40B4-BE49-F238E27FC236}">
                <a16:creationId xmlns:a16="http://schemas.microsoft.com/office/drawing/2014/main" id="{5E154A5F-A18B-4776-8B43-D507DBFDD17C}"/>
              </a:ext>
            </a:extLst>
          </p:cNvPr>
          <p:cNvPicPr>
            <a:picLocks noGrp="1" noChangeAspect="1"/>
          </p:cNvPicPr>
          <p:nvPr>
            <p:ph idx="1"/>
          </p:nvPr>
        </p:nvPicPr>
        <p:blipFill>
          <a:blip r:embed="rId2"/>
          <a:stretch>
            <a:fillRect/>
          </a:stretch>
        </p:blipFill>
        <p:spPr>
          <a:xfrm>
            <a:off x="801266" y="2382982"/>
            <a:ext cx="10589469" cy="3716193"/>
          </a:xfrm>
        </p:spPr>
      </p:pic>
    </p:spTree>
    <p:extLst>
      <p:ext uri="{BB962C8B-B14F-4D97-AF65-F5344CB8AC3E}">
        <p14:creationId xmlns:p14="http://schemas.microsoft.com/office/powerpoint/2010/main" val="3683745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F4BB9EDD-1740-4E4A-8601-A7D0893F42E6}" type="slidenum">
              <a:rPr lang="en-US" smtClean="0"/>
              <a:pPr/>
              <a:t>8</a:t>
            </a:fld>
            <a:endParaRPr lang="en-US" dirty="0"/>
          </a:p>
        </p:txBody>
      </p:sp>
      <p:sp>
        <p:nvSpPr>
          <p:cNvPr id="5" name="Title 4"/>
          <p:cNvSpPr>
            <a:spLocks noGrp="1"/>
          </p:cNvSpPr>
          <p:nvPr>
            <p:ph type="title"/>
          </p:nvPr>
        </p:nvSpPr>
        <p:spPr>
          <a:xfrm>
            <a:off x="706096" y="416858"/>
            <a:ext cx="10684639" cy="1536634"/>
          </a:xfrm>
        </p:spPr>
        <p:txBody>
          <a:bodyPr/>
          <a:lstStyle/>
          <a:p>
            <a:r>
              <a:rPr lang="en-US" dirty="0"/>
              <a:t>LP order status …</a:t>
            </a:r>
            <a:br>
              <a:rPr lang="en-US" sz="2000" dirty="0"/>
            </a:br>
            <a:r>
              <a:rPr lang="en-US" sz="2000" dirty="0"/>
              <a:t>Due to manual handling or user requests sometime the order status did not match with order lines status that leads confusion for the users.</a:t>
            </a:r>
            <a:br>
              <a:rPr lang="en-US" dirty="0"/>
            </a:br>
            <a:endParaRPr lang="en-US" sz="2000" b="0" dirty="0"/>
          </a:p>
        </p:txBody>
      </p:sp>
      <p:pic>
        <p:nvPicPr>
          <p:cNvPr id="8" name="Content Placeholder 7">
            <a:extLst>
              <a:ext uri="{FF2B5EF4-FFF2-40B4-BE49-F238E27FC236}">
                <a16:creationId xmlns:a16="http://schemas.microsoft.com/office/drawing/2014/main" id="{39B113A1-4C94-4002-8A0A-6C4DF839F962}"/>
              </a:ext>
            </a:extLst>
          </p:cNvPr>
          <p:cNvPicPr>
            <a:picLocks noGrp="1" noChangeAspect="1"/>
          </p:cNvPicPr>
          <p:nvPr>
            <p:ph idx="1"/>
          </p:nvPr>
        </p:nvPicPr>
        <p:blipFill>
          <a:blip r:embed="rId2"/>
          <a:stretch>
            <a:fillRect/>
          </a:stretch>
        </p:blipFill>
        <p:spPr>
          <a:xfrm>
            <a:off x="706096" y="1774393"/>
            <a:ext cx="10684639" cy="4338637"/>
          </a:xfrm>
        </p:spPr>
      </p:pic>
    </p:spTree>
    <p:extLst>
      <p:ext uri="{BB962C8B-B14F-4D97-AF65-F5344CB8AC3E}">
        <p14:creationId xmlns:p14="http://schemas.microsoft.com/office/powerpoint/2010/main" val="2092320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F4BB9EDD-1740-4E4A-8601-A7D0893F42E6}" type="slidenum">
              <a:rPr lang="en-US" smtClean="0"/>
              <a:pPr/>
              <a:t>9</a:t>
            </a:fld>
            <a:endParaRPr lang="en-US" dirty="0"/>
          </a:p>
        </p:txBody>
      </p:sp>
      <p:sp>
        <p:nvSpPr>
          <p:cNvPr id="5" name="Title 4"/>
          <p:cNvSpPr>
            <a:spLocks noGrp="1"/>
          </p:cNvSpPr>
          <p:nvPr>
            <p:ph type="title"/>
          </p:nvPr>
        </p:nvSpPr>
        <p:spPr>
          <a:xfrm>
            <a:off x="706096" y="416857"/>
            <a:ext cx="10684639" cy="1813725"/>
          </a:xfrm>
        </p:spPr>
        <p:txBody>
          <a:bodyPr/>
          <a:lstStyle/>
          <a:p>
            <a:r>
              <a:rPr lang="en-US" dirty="0"/>
              <a:t>Production Orders /DUs</a:t>
            </a:r>
            <a:br>
              <a:rPr lang="en-US" dirty="0"/>
            </a:br>
            <a:r>
              <a:rPr lang="en-US" sz="2000" b="0" dirty="0"/>
              <a:t>Due to late change of Customer/Receiver/Flow or Rebooking the engine, package may have wrong CPOID and that cause issue in dispatch. </a:t>
            </a:r>
          </a:p>
        </p:txBody>
      </p:sp>
      <p:pic>
        <p:nvPicPr>
          <p:cNvPr id="8" name="Content Placeholder 7">
            <a:extLst>
              <a:ext uri="{FF2B5EF4-FFF2-40B4-BE49-F238E27FC236}">
                <a16:creationId xmlns:a16="http://schemas.microsoft.com/office/drawing/2014/main" id="{112D1B30-9EDA-45BC-AF07-81440FD5796E}"/>
              </a:ext>
            </a:extLst>
          </p:cNvPr>
          <p:cNvPicPr>
            <a:picLocks noGrp="1" noChangeAspect="1"/>
          </p:cNvPicPr>
          <p:nvPr>
            <p:ph idx="1"/>
          </p:nvPr>
        </p:nvPicPr>
        <p:blipFill>
          <a:blip r:embed="rId2"/>
          <a:stretch>
            <a:fillRect/>
          </a:stretch>
        </p:blipFill>
        <p:spPr>
          <a:xfrm>
            <a:off x="540327" y="1814946"/>
            <a:ext cx="10850407" cy="4284230"/>
          </a:xfrm>
        </p:spPr>
      </p:pic>
    </p:spTree>
    <p:extLst>
      <p:ext uri="{BB962C8B-B14F-4D97-AF65-F5344CB8AC3E}">
        <p14:creationId xmlns:p14="http://schemas.microsoft.com/office/powerpoint/2010/main" val="10886067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7FJU5Yo0SXGRgCHZ.o05p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_bglnD1mSlutmUS0tZ4bx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7FJU5Yo0SXGRgCHZ.o05pQ"/>
</p:tagLst>
</file>

<file path=ppt/theme/theme1.xml><?xml version="1.0" encoding="utf-8"?>
<a:theme xmlns:a="http://schemas.openxmlformats.org/drawingml/2006/main" name="Volvo Group IT_template">
  <a:themeElements>
    <a:clrScheme name="Custom 1">
      <a:dk1>
        <a:srgbClr val="000000"/>
      </a:dk1>
      <a:lt1>
        <a:srgbClr val="FFFFFF"/>
      </a:lt1>
      <a:dk2>
        <a:srgbClr val="634632"/>
      </a:dk2>
      <a:lt2>
        <a:srgbClr val="E8E5E3"/>
      </a:lt2>
      <a:accent1>
        <a:srgbClr val="BACFD8"/>
      </a:accent1>
      <a:accent2>
        <a:srgbClr val="A0BAB8"/>
      </a:accent2>
      <a:accent3>
        <a:srgbClr val="692F47"/>
      </a:accent3>
      <a:accent4>
        <a:srgbClr val="084454"/>
      </a:accent4>
      <a:accent5>
        <a:srgbClr val="CB6423"/>
      </a:accent5>
      <a:accent6>
        <a:srgbClr val="B0A434"/>
      </a:accent6>
      <a:hlink>
        <a:srgbClr val="B0A434"/>
      </a:hlink>
      <a:folHlink>
        <a:srgbClr val="C7621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9050"/>
      </a:spPr>
      <a:bodyPr rtlCol="0" anchor="ctr"/>
      <a:lstStyle>
        <a:defPPr algn="ctr">
          <a:defRPr sz="20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smtClean="0"/>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Unit Collaboration Document" ma:contentTypeID="0x0101007A60771C5753A247A9E629B69FD0F51E0900EDFED30126BEAD4B8AF1407A59C4A1AE" ma:contentTypeVersion="6" ma:contentTypeDescription="Create a new document." ma:contentTypeScope="" ma:versionID="c5d7864153e711883bb4f72035c97c40">
  <xsd:schema xmlns:xsd="http://www.w3.org/2001/XMLSchema" xmlns:xs="http://www.w3.org/2001/XMLSchema" xmlns:p="http://schemas.microsoft.com/office/2006/metadata/properties" xmlns:ns2="e74fd3ae-f1b9-4375-817b-0690410b052e" targetNamespace="http://schemas.microsoft.com/office/2006/metadata/properties" ma:root="true" ma:fieldsID="279673aebe4bc42fc85ced75612f95ed" ns2:_="">
    <xsd:import namespace="e74fd3ae-f1b9-4375-817b-0690410b052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4fd3ae-f1b9-4375-817b-0690410b052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AED3A8F-33F9-40D5-8E52-D9BD642AC2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74fd3ae-f1b9-4375-817b-0690410b052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87DEE7B-619C-40BE-B2FF-EC46724DBD38}">
  <ds:schemaRefs>
    <ds:schemaRef ds:uri="http://schemas.microsoft.com/sharepoint/v3/contenttype/forms"/>
  </ds:schemaRefs>
</ds:datastoreItem>
</file>

<file path=customXml/itemProps3.xml><?xml version="1.0" encoding="utf-8"?>
<ds:datastoreItem xmlns:ds="http://schemas.openxmlformats.org/officeDocument/2006/customXml" ds:itemID="{6AB26517-213E-457C-A767-3C613095639B}">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462</TotalTime>
  <Words>347</Words>
  <Application>Microsoft Office PowerPoint</Application>
  <PresentationFormat>Widescreen</PresentationFormat>
  <Paragraphs>40</Paragraphs>
  <Slides>13</Slides>
  <Notes>0</Notes>
  <HiddenSlides>0</HiddenSlides>
  <MMClips>1</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13</vt:i4>
      </vt:variant>
    </vt:vector>
  </HeadingPairs>
  <TitlesOfParts>
    <vt:vector size="17" baseType="lpstr">
      <vt:lpstr>Arial</vt:lpstr>
      <vt:lpstr>Symbol</vt:lpstr>
      <vt:lpstr>Volvo Group IT_template</vt:lpstr>
      <vt:lpstr>think-cell Slide</vt:lpstr>
      <vt:lpstr>GMHS Support Tool</vt:lpstr>
      <vt:lpstr>Why GMHS Support Tool ?</vt:lpstr>
      <vt:lpstr>Technology used</vt:lpstr>
      <vt:lpstr>Identified Areas …</vt:lpstr>
      <vt:lpstr>Packages… Sometimes due to wrong way of working or missing data, packages got stuck with status SentToICS.</vt:lpstr>
      <vt:lpstr>Packages… Package which are not having any sub packages due to that they are not visible in GUI called show packages and hence they can be removed, and location can be utilized or removed.</vt:lpstr>
      <vt:lpstr>Packages… Sometimes packages got blocked with ISP(Inspection block code). Hence, user can not work those packages. Issue users can’t perform the inspection since package are not at inspection location or could be other reason too.</vt:lpstr>
      <vt:lpstr>LP order status … Due to manual handling or user requests sometime the order status did not match with order lines status that leads confusion for the users. </vt:lpstr>
      <vt:lpstr>Production Orders /DUs Due to late change of Customer/Receiver/Flow or Rebooking the engine, package may have wrong CPOID and that cause issue in dispatch. </vt:lpstr>
      <vt:lpstr>Redundant Transports MACS could have some transports which are completed in NTRP but due to some reason they failed in MACS. Hence, they needs to be handled so that user can work with those packages. So, it’s good to have a look on them before user found the such transports. </vt:lpstr>
      <vt:lpstr>Insert operations (Printer, Cost Center, Gate, Controller etc..) GUI for small insert operations. </vt:lpstr>
      <vt:lpstr>Demo Video:</vt:lpstr>
      <vt:lpstr>PowerPoint Presentation</vt:lpstr>
    </vt:vector>
  </TitlesOfParts>
  <Company>VolvoIT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GMHS Support Tool</dc:title>
  <dc:creator>Kumar Rupesh</dc:creator>
  <cp:lastModifiedBy>Sudhakara Sowmya</cp:lastModifiedBy>
  <cp:revision>34</cp:revision>
  <dcterms:created xsi:type="dcterms:W3CDTF">2018-07-29T11:03:34Z</dcterms:created>
  <dcterms:modified xsi:type="dcterms:W3CDTF">2022-03-09T04:36:25Z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9540963-e559-4020-8a90-fe8a502c2801_Enabled">
    <vt:lpwstr>true</vt:lpwstr>
  </property>
  <property fmtid="{D5CDD505-2E9C-101B-9397-08002B2CF9AE}" pid="3" name="MSIP_Label_19540963-e559-4020-8a90-fe8a502c2801_SetDate">
    <vt:lpwstr>2022-03-08T06:20:32Z</vt:lpwstr>
  </property>
  <property fmtid="{D5CDD505-2E9C-101B-9397-08002B2CF9AE}" pid="4" name="MSIP_Label_19540963-e559-4020-8a90-fe8a502c2801_Method">
    <vt:lpwstr>Standard</vt:lpwstr>
  </property>
  <property fmtid="{D5CDD505-2E9C-101B-9397-08002B2CF9AE}" pid="5" name="MSIP_Label_19540963-e559-4020-8a90-fe8a502c2801_Name">
    <vt:lpwstr>19540963-e559-4020-8a90-fe8a502c2801</vt:lpwstr>
  </property>
  <property fmtid="{D5CDD505-2E9C-101B-9397-08002B2CF9AE}" pid="6" name="MSIP_Label_19540963-e559-4020-8a90-fe8a502c2801_SiteId">
    <vt:lpwstr>f25493ae-1c98-41d7-8a33-0be75f5fe603</vt:lpwstr>
  </property>
  <property fmtid="{D5CDD505-2E9C-101B-9397-08002B2CF9AE}" pid="7" name="MSIP_Label_19540963-e559-4020-8a90-fe8a502c2801_ActionId">
    <vt:lpwstr>3a5bca8b-594a-4db3-ad34-d0c5ed54d7cf</vt:lpwstr>
  </property>
  <property fmtid="{D5CDD505-2E9C-101B-9397-08002B2CF9AE}" pid="8" name="MSIP_Label_19540963-e559-4020-8a90-fe8a502c2801_ContentBits">
    <vt:lpwstr>0</vt:lpwstr>
  </property>
  <property fmtid="{D5CDD505-2E9C-101B-9397-08002B2CF9AE}" pid="9" name="ContentTypeId">
    <vt:lpwstr>0x0101007A60771C5753A247A9E629B69FD0F51E0900EDFED30126BEAD4B8AF1407A59C4A1AE</vt:lpwstr>
  </property>
</Properties>
</file>